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1" r:id="rId5"/>
    <p:sldId id="262" r:id="rId6"/>
    <p:sldId id="265" r:id="rId7"/>
    <p:sldId id="266" r:id="rId8"/>
    <p:sldId id="267" r:id="rId9"/>
    <p:sldId id="268" r:id="rId10"/>
    <p:sldId id="260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29"/>
    <p:restoredTop sz="94716"/>
  </p:normalViewPr>
  <p:slideViewPr>
    <p:cSldViewPr snapToGrid="0" snapToObjects="1">
      <p:cViewPr varScale="1">
        <p:scale>
          <a:sx n="99" d="100"/>
          <a:sy n="99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C7EECA-DB17-4B46-B2D8-09C688E88DEC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9C0ECC-F99C-4FCF-9091-EE66AA7448D1}">
      <dgm:prSet/>
      <dgm:spPr/>
      <dgm:t>
        <a:bodyPr/>
        <a:lstStyle/>
        <a:p>
          <a:r>
            <a:rPr lang="en-GB"/>
            <a:t>H2020 SSH projects data analysis</a:t>
          </a:r>
          <a:endParaRPr lang="en-US"/>
        </a:p>
      </dgm:t>
    </dgm:pt>
    <dgm:pt modelId="{54E51DDF-1B48-4A91-BBB4-B07B6C049D6B}" type="parTrans" cxnId="{36FD39AD-0BDC-4599-99DE-85FFCBBB3E90}">
      <dgm:prSet/>
      <dgm:spPr/>
      <dgm:t>
        <a:bodyPr/>
        <a:lstStyle/>
        <a:p>
          <a:endParaRPr lang="en-US"/>
        </a:p>
      </dgm:t>
    </dgm:pt>
    <dgm:pt modelId="{349A2F46-AAF8-4E8C-B0B7-99BE6568F543}" type="sibTrans" cxnId="{36FD39AD-0BDC-4599-99DE-85FFCBBB3E90}">
      <dgm:prSet/>
      <dgm:spPr/>
      <dgm:t>
        <a:bodyPr/>
        <a:lstStyle/>
        <a:p>
          <a:endParaRPr lang="en-US"/>
        </a:p>
      </dgm:t>
    </dgm:pt>
    <dgm:pt modelId="{AFBF7D55-5591-49FE-B071-F0A675F0A94F}">
      <dgm:prSet/>
      <dgm:spPr/>
      <dgm:t>
        <a:bodyPr/>
        <a:lstStyle/>
        <a:p>
          <a:r>
            <a:rPr lang="en-GB"/>
            <a:t>Bibliometrics</a:t>
          </a:r>
          <a:endParaRPr lang="en-US"/>
        </a:p>
      </dgm:t>
    </dgm:pt>
    <dgm:pt modelId="{61759CBC-D9C6-4F6A-8F4E-CEE4FAFFA80D}" type="parTrans" cxnId="{D46ED8C6-B73C-4188-9FA1-225297D02FAF}">
      <dgm:prSet/>
      <dgm:spPr/>
      <dgm:t>
        <a:bodyPr/>
        <a:lstStyle/>
        <a:p>
          <a:endParaRPr lang="en-US"/>
        </a:p>
      </dgm:t>
    </dgm:pt>
    <dgm:pt modelId="{BB75A3B7-12F9-4945-920E-1C6B063D51A3}" type="sibTrans" cxnId="{D46ED8C6-B73C-4188-9FA1-225297D02FAF}">
      <dgm:prSet/>
      <dgm:spPr/>
      <dgm:t>
        <a:bodyPr/>
        <a:lstStyle/>
        <a:p>
          <a:endParaRPr lang="en-US"/>
        </a:p>
      </dgm:t>
    </dgm:pt>
    <dgm:pt modelId="{2E65B143-7BE5-4A3F-825C-A6D90CC40229}">
      <dgm:prSet/>
      <dgm:spPr/>
      <dgm:t>
        <a:bodyPr/>
        <a:lstStyle/>
        <a:p>
          <a:r>
            <a:rPr lang="en-GB" dirty="0"/>
            <a:t>Experts’ highlights</a:t>
          </a:r>
          <a:endParaRPr lang="en-US" dirty="0"/>
        </a:p>
      </dgm:t>
    </dgm:pt>
    <dgm:pt modelId="{5F8A66CB-D571-4AC8-9AF8-6F955CC77B1D}" type="parTrans" cxnId="{D0C390B8-FD56-4E3A-AF2D-DFCF2CB2EE22}">
      <dgm:prSet/>
      <dgm:spPr/>
      <dgm:t>
        <a:bodyPr/>
        <a:lstStyle/>
        <a:p>
          <a:endParaRPr lang="en-US"/>
        </a:p>
      </dgm:t>
    </dgm:pt>
    <dgm:pt modelId="{8B04374C-D36B-4DD3-8364-21016540F8A2}" type="sibTrans" cxnId="{D0C390B8-FD56-4E3A-AF2D-DFCF2CB2EE22}">
      <dgm:prSet/>
      <dgm:spPr/>
      <dgm:t>
        <a:bodyPr/>
        <a:lstStyle/>
        <a:p>
          <a:endParaRPr lang="en-US"/>
        </a:p>
      </dgm:t>
    </dgm:pt>
    <dgm:pt modelId="{247B0330-BE93-4067-A720-EABE5701E36C}">
      <dgm:prSet/>
      <dgm:spPr/>
      <dgm:t>
        <a:bodyPr/>
        <a:lstStyle/>
        <a:p>
          <a:r>
            <a:rPr lang="en-GB"/>
            <a:t>Recommendations</a:t>
          </a:r>
          <a:endParaRPr lang="en-US"/>
        </a:p>
      </dgm:t>
    </dgm:pt>
    <dgm:pt modelId="{A5C52C41-37C4-402B-B008-C2196B10A710}" type="parTrans" cxnId="{371B83C8-60AB-487C-A9D5-AAE1B9EF498A}">
      <dgm:prSet/>
      <dgm:spPr/>
      <dgm:t>
        <a:bodyPr/>
        <a:lstStyle/>
        <a:p>
          <a:endParaRPr lang="en-US"/>
        </a:p>
      </dgm:t>
    </dgm:pt>
    <dgm:pt modelId="{AA1B4D4A-FC17-4209-9E41-BC62CC178C6C}" type="sibTrans" cxnId="{371B83C8-60AB-487C-A9D5-AAE1B9EF498A}">
      <dgm:prSet/>
      <dgm:spPr/>
      <dgm:t>
        <a:bodyPr/>
        <a:lstStyle/>
        <a:p>
          <a:endParaRPr lang="en-US"/>
        </a:p>
      </dgm:t>
    </dgm:pt>
    <dgm:pt modelId="{ABB64FB0-1E72-D246-A083-DD1D074680AE}" type="pres">
      <dgm:prSet presAssocID="{9BC7EECA-DB17-4B46-B2D8-09C688E88DEC}" presName="outerComposite" presStyleCnt="0">
        <dgm:presLayoutVars>
          <dgm:chMax val="5"/>
          <dgm:dir/>
          <dgm:resizeHandles val="exact"/>
        </dgm:presLayoutVars>
      </dgm:prSet>
      <dgm:spPr/>
    </dgm:pt>
    <dgm:pt modelId="{8F216AC5-4DE3-8C4A-9BD5-DEE3C11EAC03}" type="pres">
      <dgm:prSet presAssocID="{9BC7EECA-DB17-4B46-B2D8-09C688E88DEC}" presName="dummyMaxCanvas" presStyleCnt="0">
        <dgm:presLayoutVars/>
      </dgm:prSet>
      <dgm:spPr/>
    </dgm:pt>
    <dgm:pt modelId="{3A0ED227-3E0C-F549-ABA9-0CCB3936433B}" type="pres">
      <dgm:prSet presAssocID="{9BC7EECA-DB17-4B46-B2D8-09C688E88DEC}" presName="FourNodes_1" presStyleLbl="node1" presStyleIdx="0" presStyleCnt="4">
        <dgm:presLayoutVars>
          <dgm:bulletEnabled val="1"/>
        </dgm:presLayoutVars>
      </dgm:prSet>
      <dgm:spPr/>
    </dgm:pt>
    <dgm:pt modelId="{C18AB2DE-DACF-F34B-8D89-0F583F293CC9}" type="pres">
      <dgm:prSet presAssocID="{9BC7EECA-DB17-4B46-B2D8-09C688E88DEC}" presName="FourNodes_2" presStyleLbl="node1" presStyleIdx="1" presStyleCnt="4">
        <dgm:presLayoutVars>
          <dgm:bulletEnabled val="1"/>
        </dgm:presLayoutVars>
      </dgm:prSet>
      <dgm:spPr/>
    </dgm:pt>
    <dgm:pt modelId="{D86122A8-38E2-944C-B55C-AD2C2B672172}" type="pres">
      <dgm:prSet presAssocID="{9BC7EECA-DB17-4B46-B2D8-09C688E88DEC}" presName="FourNodes_3" presStyleLbl="node1" presStyleIdx="2" presStyleCnt="4">
        <dgm:presLayoutVars>
          <dgm:bulletEnabled val="1"/>
        </dgm:presLayoutVars>
      </dgm:prSet>
      <dgm:spPr/>
    </dgm:pt>
    <dgm:pt modelId="{E1C800C8-C81B-8F44-AA09-6AA31B109E8C}" type="pres">
      <dgm:prSet presAssocID="{9BC7EECA-DB17-4B46-B2D8-09C688E88DEC}" presName="FourNodes_4" presStyleLbl="node1" presStyleIdx="3" presStyleCnt="4">
        <dgm:presLayoutVars>
          <dgm:bulletEnabled val="1"/>
        </dgm:presLayoutVars>
      </dgm:prSet>
      <dgm:spPr/>
    </dgm:pt>
    <dgm:pt modelId="{00D7EDC6-C993-EA48-91A7-C4B6B1CC4E45}" type="pres">
      <dgm:prSet presAssocID="{9BC7EECA-DB17-4B46-B2D8-09C688E88DEC}" presName="FourConn_1-2" presStyleLbl="fgAccFollowNode1" presStyleIdx="0" presStyleCnt="3">
        <dgm:presLayoutVars>
          <dgm:bulletEnabled val="1"/>
        </dgm:presLayoutVars>
      </dgm:prSet>
      <dgm:spPr/>
    </dgm:pt>
    <dgm:pt modelId="{8B28D2DC-D56C-4F47-ABE8-D52F62C39AA3}" type="pres">
      <dgm:prSet presAssocID="{9BC7EECA-DB17-4B46-B2D8-09C688E88DEC}" presName="FourConn_2-3" presStyleLbl="fgAccFollowNode1" presStyleIdx="1" presStyleCnt="3">
        <dgm:presLayoutVars>
          <dgm:bulletEnabled val="1"/>
        </dgm:presLayoutVars>
      </dgm:prSet>
      <dgm:spPr/>
    </dgm:pt>
    <dgm:pt modelId="{8C3101E0-980D-704F-9893-05C79E8695E8}" type="pres">
      <dgm:prSet presAssocID="{9BC7EECA-DB17-4B46-B2D8-09C688E88DEC}" presName="FourConn_3-4" presStyleLbl="fgAccFollowNode1" presStyleIdx="2" presStyleCnt="3">
        <dgm:presLayoutVars>
          <dgm:bulletEnabled val="1"/>
        </dgm:presLayoutVars>
      </dgm:prSet>
      <dgm:spPr/>
    </dgm:pt>
    <dgm:pt modelId="{978C9966-5704-3243-BCDF-9E2C3EBBEDBD}" type="pres">
      <dgm:prSet presAssocID="{9BC7EECA-DB17-4B46-B2D8-09C688E88DEC}" presName="FourNodes_1_text" presStyleLbl="node1" presStyleIdx="3" presStyleCnt="4">
        <dgm:presLayoutVars>
          <dgm:bulletEnabled val="1"/>
        </dgm:presLayoutVars>
      </dgm:prSet>
      <dgm:spPr/>
    </dgm:pt>
    <dgm:pt modelId="{37E1BB66-E878-B940-B364-9216DD2E5083}" type="pres">
      <dgm:prSet presAssocID="{9BC7EECA-DB17-4B46-B2D8-09C688E88DEC}" presName="FourNodes_2_text" presStyleLbl="node1" presStyleIdx="3" presStyleCnt="4">
        <dgm:presLayoutVars>
          <dgm:bulletEnabled val="1"/>
        </dgm:presLayoutVars>
      </dgm:prSet>
      <dgm:spPr/>
    </dgm:pt>
    <dgm:pt modelId="{DFC2256D-6ED5-174A-BA56-96A178D59C22}" type="pres">
      <dgm:prSet presAssocID="{9BC7EECA-DB17-4B46-B2D8-09C688E88DEC}" presName="FourNodes_3_text" presStyleLbl="node1" presStyleIdx="3" presStyleCnt="4">
        <dgm:presLayoutVars>
          <dgm:bulletEnabled val="1"/>
        </dgm:presLayoutVars>
      </dgm:prSet>
      <dgm:spPr/>
    </dgm:pt>
    <dgm:pt modelId="{B5C53EF3-0D29-C845-843C-6B218BBF1429}" type="pres">
      <dgm:prSet presAssocID="{9BC7EECA-DB17-4B46-B2D8-09C688E88DE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4862490B-864A-8542-87B6-368D4B7B9FEC}" type="presOf" srcId="{919C0ECC-F99C-4FCF-9091-EE66AA7448D1}" destId="{3A0ED227-3E0C-F549-ABA9-0CCB3936433B}" srcOrd="0" destOrd="0" presId="urn:microsoft.com/office/officeart/2005/8/layout/vProcess5"/>
    <dgm:cxn modelId="{D090CD13-CF5D-214B-8BFF-93F998FC12C2}" type="presOf" srcId="{2E65B143-7BE5-4A3F-825C-A6D90CC40229}" destId="{DFC2256D-6ED5-174A-BA56-96A178D59C22}" srcOrd="1" destOrd="0" presId="urn:microsoft.com/office/officeart/2005/8/layout/vProcess5"/>
    <dgm:cxn modelId="{7DAB463C-5613-BE4B-BCFC-6D185A2F8934}" type="presOf" srcId="{9BC7EECA-DB17-4B46-B2D8-09C688E88DEC}" destId="{ABB64FB0-1E72-D246-A083-DD1D074680AE}" srcOrd="0" destOrd="0" presId="urn:microsoft.com/office/officeart/2005/8/layout/vProcess5"/>
    <dgm:cxn modelId="{5A283046-6A01-6545-AC40-EACAF1D399B9}" type="presOf" srcId="{2E65B143-7BE5-4A3F-825C-A6D90CC40229}" destId="{D86122A8-38E2-944C-B55C-AD2C2B672172}" srcOrd="0" destOrd="0" presId="urn:microsoft.com/office/officeart/2005/8/layout/vProcess5"/>
    <dgm:cxn modelId="{1AEA9848-F275-2F47-935C-60A9E3978166}" type="presOf" srcId="{247B0330-BE93-4067-A720-EABE5701E36C}" destId="{B5C53EF3-0D29-C845-843C-6B218BBF1429}" srcOrd="1" destOrd="0" presId="urn:microsoft.com/office/officeart/2005/8/layout/vProcess5"/>
    <dgm:cxn modelId="{58FEFF65-44B2-7545-9F66-29A72B2A80B1}" type="presOf" srcId="{247B0330-BE93-4067-A720-EABE5701E36C}" destId="{E1C800C8-C81B-8F44-AA09-6AA31B109E8C}" srcOrd="0" destOrd="0" presId="urn:microsoft.com/office/officeart/2005/8/layout/vProcess5"/>
    <dgm:cxn modelId="{B5589089-7496-1345-B6A0-38E03B2CB81E}" type="presOf" srcId="{919C0ECC-F99C-4FCF-9091-EE66AA7448D1}" destId="{978C9966-5704-3243-BCDF-9E2C3EBBEDBD}" srcOrd="1" destOrd="0" presId="urn:microsoft.com/office/officeart/2005/8/layout/vProcess5"/>
    <dgm:cxn modelId="{6276A78B-8EC9-954B-A4CB-DC7970C641C2}" type="presOf" srcId="{AFBF7D55-5591-49FE-B071-F0A675F0A94F}" destId="{C18AB2DE-DACF-F34B-8D89-0F583F293CC9}" srcOrd="0" destOrd="0" presId="urn:microsoft.com/office/officeart/2005/8/layout/vProcess5"/>
    <dgm:cxn modelId="{7658CF8F-6517-544B-B39E-006674E24566}" type="presOf" srcId="{8B04374C-D36B-4DD3-8364-21016540F8A2}" destId="{8C3101E0-980D-704F-9893-05C79E8695E8}" srcOrd="0" destOrd="0" presId="urn:microsoft.com/office/officeart/2005/8/layout/vProcess5"/>
    <dgm:cxn modelId="{6A75C69E-C7CB-6343-A1F8-6EC62FB624FA}" type="presOf" srcId="{BB75A3B7-12F9-4945-920E-1C6B063D51A3}" destId="{8B28D2DC-D56C-4F47-ABE8-D52F62C39AA3}" srcOrd="0" destOrd="0" presId="urn:microsoft.com/office/officeart/2005/8/layout/vProcess5"/>
    <dgm:cxn modelId="{D7622BAC-BE8E-D24B-B54D-EC5CBA6B5B12}" type="presOf" srcId="{AFBF7D55-5591-49FE-B071-F0A675F0A94F}" destId="{37E1BB66-E878-B940-B364-9216DD2E5083}" srcOrd="1" destOrd="0" presId="urn:microsoft.com/office/officeart/2005/8/layout/vProcess5"/>
    <dgm:cxn modelId="{36FD39AD-0BDC-4599-99DE-85FFCBBB3E90}" srcId="{9BC7EECA-DB17-4B46-B2D8-09C688E88DEC}" destId="{919C0ECC-F99C-4FCF-9091-EE66AA7448D1}" srcOrd="0" destOrd="0" parTransId="{54E51DDF-1B48-4A91-BBB4-B07B6C049D6B}" sibTransId="{349A2F46-AAF8-4E8C-B0B7-99BE6568F543}"/>
    <dgm:cxn modelId="{D0C390B8-FD56-4E3A-AF2D-DFCF2CB2EE22}" srcId="{9BC7EECA-DB17-4B46-B2D8-09C688E88DEC}" destId="{2E65B143-7BE5-4A3F-825C-A6D90CC40229}" srcOrd="2" destOrd="0" parTransId="{5F8A66CB-D571-4AC8-9AF8-6F955CC77B1D}" sibTransId="{8B04374C-D36B-4DD3-8364-21016540F8A2}"/>
    <dgm:cxn modelId="{D46ED8C6-B73C-4188-9FA1-225297D02FAF}" srcId="{9BC7EECA-DB17-4B46-B2D8-09C688E88DEC}" destId="{AFBF7D55-5591-49FE-B071-F0A675F0A94F}" srcOrd="1" destOrd="0" parTransId="{61759CBC-D9C6-4F6A-8F4E-CEE4FAFFA80D}" sibTransId="{BB75A3B7-12F9-4945-920E-1C6B063D51A3}"/>
    <dgm:cxn modelId="{371B83C8-60AB-487C-A9D5-AAE1B9EF498A}" srcId="{9BC7EECA-DB17-4B46-B2D8-09C688E88DEC}" destId="{247B0330-BE93-4067-A720-EABE5701E36C}" srcOrd="3" destOrd="0" parTransId="{A5C52C41-37C4-402B-B008-C2196B10A710}" sibTransId="{AA1B4D4A-FC17-4209-9E41-BC62CC178C6C}"/>
    <dgm:cxn modelId="{6A3B59F0-9355-5F41-B330-4EABB223FE36}" type="presOf" srcId="{349A2F46-AAF8-4E8C-B0B7-99BE6568F543}" destId="{00D7EDC6-C993-EA48-91A7-C4B6B1CC4E45}" srcOrd="0" destOrd="0" presId="urn:microsoft.com/office/officeart/2005/8/layout/vProcess5"/>
    <dgm:cxn modelId="{904D3738-0670-7D48-AC06-318FE53638D3}" type="presParOf" srcId="{ABB64FB0-1E72-D246-A083-DD1D074680AE}" destId="{8F216AC5-4DE3-8C4A-9BD5-DEE3C11EAC03}" srcOrd="0" destOrd="0" presId="urn:microsoft.com/office/officeart/2005/8/layout/vProcess5"/>
    <dgm:cxn modelId="{50861287-527B-FE4F-B0BB-840F046D4681}" type="presParOf" srcId="{ABB64FB0-1E72-D246-A083-DD1D074680AE}" destId="{3A0ED227-3E0C-F549-ABA9-0CCB3936433B}" srcOrd="1" destOrd="0" presId="urn:microsoft.com/office/officeart/2005/8/layout/vProcess5"/>
    <dgm:cxn modelId="{53CF3340-45C3-DC44-9BC5-1B74AC8369AA}" type="presParOf" srcId="{ABB64FB0-1E72-D246-A083-DD1D074680AE}" destId="{C18AB2DE-DACF-F34B-8D89-0F583F293CC9}" srcOrd="2" destOrd="0" presId="urn:microsoft.com/office/officeart/2005/8/layout/vProcess5"/>
    <dgm:cxn modelId="{B5DA2CD4-F187-114F-B7BB-F9DB3238DC5D}" type="presParOf" srcId="{ABB64FB0-1E72-D246-A083-DD1D074680AE}" destId="{D86122A8-38E2-944C-B55C-AD2C2B672172}" srcOrd="3" destOrd="0" presId="urn:microsoft.com/office/officeart/2005/8/layout/vProcess5"/>
    <dgm:cxn modelId="{DE214F5A-F88D-C644-AF9C-485759FE29A6}" type="presParOf" srcId="{ABB64FB0-1E72-D246-A083-DD1D074680AE}" destId="{E1C800C8-C81B-8F44-AA09-6AA31B109E8C}" srcOrd="4" destOrd="0" presId="urn:microsoft.com/office/officeart/2005/8/layout/vProcess5"/>
    <dgm:cxn modelId="{9EF15944-3597-8245-82CE-ABC6A6F5F8D7}" type="presParOf" srcId="{ABB64FB0-1E72-D246-A083-DD1D074680AE}" destId="{00D7EDC6-C993-EA48-91A7-C4B6B1CC4E45}" srcOrd="5" destOrd="0" presId="urn:microsoft.com/office/officeart/2005/8/layout/vProcess5"/>
    <dgm:cxn modelId="{C2A0E7A4-94D4-ED43-97B3-8C509D75CF44}" type="presParOf" srcId="{ABB64FB0-1E72-D246-A083-DD1D074680AE}" destId="{8B28D2DC-D56C-4F47-ABE8-D52F62C39AA3}" srcOrd="6" destOrd="0" presId="urn:microsoft.com/office/officeart/2005/8/layout/vProcess5"/>
    <dgm:cxn modelId="{689CC410-63A7-434D-B7CA-F70F1D37879D}" type="presParOf" srcId="{ABB64FB0-1E72-D246-A083-DD1D074680AE}" destId="{8C3101E0-980D-704F-9893-05C79E8695E8}" srcOrd="7" destOrd="0" presId="urn:microsoft.com/office/officeart/2005/8/layout/vProcess5"/>
    <dgm:cxn modelId="{61AF4977-8838-A349-8EA9-E67E6CED046D}" type="presParOf" srcId="{ABB64FB0-1E72-D246-A083-DD1D074680AE}" destId="{978C9966-5704-3243-BCDF-9E2C3EBBEDBD}" srcOrd="8" destOrd="0" presId="urn:microsoft.com/office/officeart/2005/8/layout/vProcess5"/>
    <dgm:cxn modelId="{585EBCF5-ED19-D946-AF89-3A7DEDF3A761}" type="presParOf" srcId="{ABB64FB0-1E72-D246-A083-DD1D074680AE}" destId="{37E1BB66-E878-B940-B364-9216DD2E5083}" srcOrd="9" destOrd="0" presId="urn:microsoft.com/office/officeart/2005/8/layout/vProcess5"/>
    <dgm:cxn modelId="{245CD33B-4DDB-7342-8448-A7C75EC40675}" type="presParOf" srcId="{ABB64FB0-1E72-D246-A083-DD1D074680AE}" destId="{DFC2256D-6ED5-174A-BA56-96A178D59C22}" srcOrd="10" destOrd="0" presId="urn:microsoft.com/office/officeart/2005/8/layout/vProcess5"/>
    <dgm:cxn modelId="{5C01B53A-B91A-0D49-98AC-E2FAF4E5982D}" type="presParOf" srcId="{ABB64FB0-1E72-D246-A083-DD1D074680AE}" destId="{B5C53EF3-0D29-C845-843C-6B218BBF142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95176D-10E9-4336-BA9C-440E43C8C5F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41205DB-F8AD-4915-9450-038C1B4F7605}">
      <dgm:prSet/>
      <dgm:spPr/>
      <dgm:t>
        <a:bodyPr/>
        <a:lstStyle/>
        <a:p>
          <a:r>
            <a:rPr lang="en-GB"/>
            <a:t>skills, </a:t>
          </a:r>
          <a:endParaRPr lang="en-US"/>
        </a:p>
      </dgm:t>
    </dgm:pt>
    <dgm:pt modelId="{8A522FB3-03D8-4F18-98AF-4B8EBCF5A516}" type="parTrans" cxnId="{206AFA52-1868-4824-AA64-E00C016FC5BF}">
      <dgm:prSet/>
      <dgm:spPr/>
      <dgm:t>
        <a:bodyPr/>
        <a:lstStyle/>
        <a:p>
          <a:endParaRPr lang="en-US"/>
        </a:p>
      </dgm:t>
    </dgm:pt>
    <dgm:pt modelId="{13AA042E-F25D-4364-9B5F-1AC59772710A}" type="sibTrans" cxnId="{206AFA52-1868-4824-AA64-E00C016FC5BF}">
      <dgm:prSet/>
      <dgm:spPr/>
      <dgm:t>
        <a:bodyPr/>
        <a:lstStyle/>
        <a:p>
          <a:endParaRPr lang="en-US"/>
        </a:p>
      </dgm:t>
    </dgm:pt>
    <dgm:pt modelId="{5A296BA4-0D58-4E4B-AE25-629133B4C3A0}">
      <dgm:prSet/>
      <dgm:spPr/>
      <dgm:t>
        <a:bodyPr/>
        <a:lstStyle/>
        <a:p>
          <a:r>
            <a:rPr lang="en-GB"/>
            <a:t>infrastructures, </a:t>
          </a:r>
          <a:endParaRPr lang="en-US"/>
        </a:p>
      </dgm:t>
    </dgm:pt>
    <dgm:pt modelId="{9B62FE6F-BA9C-4C85-B0BF-AA149282E89E}" type="parTrans" cxnId="{C2F4C4D5-0C03-41A3-AF03-D3020F5E111C}">
      <dgm:prSet/>
      <dgm:spPr/>
      <dgm:t>
        <a:bodyPr/>
        <a:lstStyle/>
        <a:p>
          <a:endParaRPr lang="en-US"/>
        </a:p>
      </dgm:t>
    </dgm:pt>
    <dgm:pt modelId="{13DE6DB5-0F3D-41C6-A7E4-C29F5D03B04B}" type="sibTrans" cxnId="{C2F4C4D5-0C03-41A3-AF03-D3020F5E111C}">
      <dgm:prSet/>
      <dgm:spPr/>
      <dgm:t>
        <a:bodyPr/>
        <a:lstStyle/>
        <a:p>
          <a:endParaRPr lang="en-US"/>
        </a:p>
      </dgm:t>
    </dgm:pt>
    <dgm:pt modelId="{6AAD1C4C-4D82-4FAB-98F2-BF5AA9A1ABA3}">
      <dgm:prSet/>
      <dgm:spPr/>
      <dgm:t>
        <a:bodyPr/>
        <a:lstStyle/>
        <a:p>
          <a:r>
            <a:rPr lang="en-GB"/>
            <a:t>digital transformation of businesses</a:t>
          </a:r>
          <a:endParaRPr lang="en-US"/>
        </a:p>
      </dgm:t>
    </dgm:pt>
    <dgm:pt modelId="{59C10851-234B-451A-BD20-E537ABF9BABB}" type="parTrans" cxnId="{9800013A-1AC5-4C71-990E-FADBA7DF6972}">
      <dgm:prSet/>
      <dgm:spPr/>
      <dgm:t>
        <a:bodyPr/>
        <a:lstStyle/>
        <a:p>
          <a:endParaRPr lang="en-US"/>
        </a:p>
      </dgm:t>
    </dgm:pt>
    <dgm:pt modelId="{91C36281-DFD6-499D-AB19-EC48264C5C3F}" type="sibTrans" cxnId="{9800013A-1AC5-4C71-990E-FADBA7DF6972}">
      <dgm:prSet/>
      <dgm:spPr/>
      <dgm:t>
        <a:bodyPr/>
        <a:lstStyle/>
        <a:p>
          <a:endParaRPr lang="en-US"/>
        </a:p>
      </dgm:t>
    </dgm:pt>
    <dgm:pt modelId="{5973CAF1-E350-4BEB-AECD-C9821AC048FB}">
      <dgm:prSet/>
      <dgm:spPr/>
      <dgm:t>
        <a:bodyPr/>
        <a:lstStyle/>
        <a:p>
          <a:r>
            <a:rPr lang="en-GB"/>
            <a:t>public services </a:t>
          </a:r>
          <a:endParaRPr lang="en-US"/>
        </a:p>
      </dgm:t>
    </dgm:pt>
    <dgm:pt modelId="{ED59269A-6CEB-44A4-8FB8-E30E9281CDC0}" type="parTrans" cxnId="{4BE636D7-231D-4842-BB16-5B6564880CE5}">
      <dgm:prSet/>
      <dgm:spPr/>
      <dgm:t>
        <a:bodyPr/>
        <a:lstStyle/>
        <a:p>
          <a:endParaRPr lang="en-US"/>
        </a:p>
      </dgm:t>
    </dgm:pt>
    <dgm:pt modelId="{50A4C9CA-029A-4AEE-A20C-FEB68544F2C2}" type="sibTrans" cxnId="{4BE636D7-231D-4842-BB16-5B6564880CE5}">
      <dgm:prSet/>
      <dgm:spPr/>
      <dgm:t>
        <a:bodyPr/>
        <a:lstStyle/>
        <a:p>
          <a:endParaRPr lang="en-US"/>
        </a:p>
      </dgm:t>
    </dgm:pt>
    <dgm:pt modelId="{5AF9A154-128B-4D31-A436-671C15DD1B22}" type="pres">
      <dgm:prSet presAssocID="{DF95176D-10E9-4336-BA9C-440E43C8C5F0}" presName="root" presStyleCnt="0">
        <dgm:presLayoutVars>
          <dgm:dir/>
          <dgm:resizeHandles val="exact"/>
        </dgm:presLayoutVars>
      </dgm:prSet>
      <dgm:spPr/>
    </dgm:pt>
    <dgm:pt modelId="{6CBE8A00-F2A5-4FC6-BDBB-B79C19C6DC69}" type="pres">
      <dgm:prSet presAssocID="{341205DB-F8AD-4915-9450-038C1B4F7605}" presName="compNode" presStyleCnt="0"/>
      <dgm:spPr/>
    </dgm:pt>
    <dgm:pt modelId="{E7CB0D61-E500-437F-8B69-8C93BBB78BC3}" type="pres">
      <dgm:prSet presAssocID="{341205DB-F8AD-4915-9450-038C1B4F7605}" presName="bgRect" presStyleLbl="bgShp" presStyleIdx="0" presStyleCnt="4"/>
      <dgm:spPr/>
    </dgm:pt>
    <dgm:pt modelId="{9630762F-8595-484A-AEC7-FF75E1C143D7}" type="pres">
      <dgm:prSet presAssocID="{341205DB-F8AD-4915-9450-038C1B4F760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C5ED2AD-98FC-4E29-98FE-E59AAD78B440}" type="pres">
      <dgm:prSet presAssocID="{341205DB-F8AD-4915-9450-038C1B4F7605}" presName="spaceRect" presStyleCnt="0"/>
      <dgm:spPr/>
    </dgm:pt>
    <dgm:pt modelId="{FE6D6C35-B5B4-4F22-B176-E9E1BB385933}" type="pres">
      <dgm:prSet presAssocID="{341205DB-F8AD-4915-9450-038C1B4F7605}" presName="parTx" presStyleLbl="revTx" presStyleIdx="0" presStyleCnt="4">
        <dgm:presLayoutVars>
          <dgm:chMax val="0"/>
          <dgm:chPref val="0"/>
        </dgm:presLayoutVars>
      </dgm:prSet>
      <dgm:spPr/>
    </dgm:pt>
    <dgm:pt modelId="{1E27F258-C7FD-4808-92A0-61E4B3662CDF}" type="pres">
      <dgm:prSet presAssocID="{13AA042E-F25D-4364-9B5F-1AC59772710A}" presName="sibTrans" presStyleCnt="0"/>
      <dgm:spPr/>
    </dgm:pt>
    <dgm:pt modelId="{24CA32D8-F538-46FD-833B-3B74DB634D87}" type="pres">
      <dgm:prSet presAssocID="{5A296BA4-0D58-4E4B-AE25-629133B4C3A0}" presName="compNode" presStyleCnt="0"/>
      <dgm:spPr/>
    </dgm:pt>
    <dgm:pt modelId="{E566928D-18C9-401E-9E88-419B94C1960D}" type="pres">
      <dgm:prSet presAssocID="{5A296BA4-0D58-4E4B-AE25-629133B4C3A0}" presName="bgRect" presStyleLbl="bgShp" presStyleIdx="1" presStyleCnt="4"/>
      <dgm:spPr/>
    </dgm:pt>
    <dgm:pt modelId="{32428BAC-9643-461A-8E56-0531379DDA7C}" type="pres">
      <dgm:prSet presAssocID="{5A296BA4-0D58-4E4B-AE25-629133B4C3A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9E9828FC-7449-4C78-85CF-015B19133598}" type="pres">
      <dgm:prSet presAssocID="{5A296BA4-0D58-4E4B-AE25-629133B4C3A0}" presName="spaceRect" presStyleCnt="0"/>
      <dgm:spPr/>
    </dgm:pt>
    <dgm:pt modelId="{D5933725-CD44-4A34-8091-B2878DE3A812}" type="pres">
      <dgm:prSet presAssocID="{5A296BA4-0D58-4E4B-AE25-629133B4C3A0}" presName="parTx" presStyleLbl="revTx" presStyleIdx="1" presStyleCnt="4">
        <dgm:presLayoutVars>
          <dgm:chMax val="0"/>
          <dgm:chPref val="0"/>
        </dgm:presLayoutVars>
      </dgm:prSet>
      <dgm:spPr/>
    </dgm:pt>
    <dgm:pt modelId="{3FCBCF1E-FF42-4B53-9CE8-F0EF4A9BF928}" type="pres">
      <dgm:prSet presAssocID="{13DE6DB5-0F3D-41C6-A7E4-C29F5D03B04B}" presName="sibTrans" presStyleCnt="0"/>
      <dgm:spPr/>
    </dgm:pt>
    <dgm:pt modelId="{7D5B5535-7EA3-491F-A95B-E70FE7C883CB}" type="pres">
      <dgm:prSet presAssocID="{6AAD1C4C-4D82-4FAB-98F2-BF5AA9A1ABA3}" presName="compNode" presStyleCnt="0"/>
      <dgm:spPr/>
    </dgm:pt>
    <dgm:pt modelId="{47464950-CFB2-4D39-B96A-CBBB52889499}" type="pres">
      <dgm:prSet presAssocID="{6AAD1C4C-4D82-4FAB-98F2-BF5AA9A1ABA3}" presName="bgRect" presStyleLbl="bgShp" presStyleIdx="2" presStyleCnt="4"/>
      <dgm:spPr/>
    </dgm:pt>
    <dgm:pt modelId="{25BD8B2F-83C4-4FDA-8B99-1CD3D90BED23}" type="pres">
      <dgm:prSet presAssocID="{6AAD1C4C-4D82-4FAB-98F2-BF5AA9A1ABA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86A80D8D-51A4-42FF-8931-33FE1815565D}" type="pres">
      <dgm:prSet presAssocID="{6AAD1C4C-4D82-4FAB-98F2-BF5AA9A1ABA3}" presName="spaceRect" presStyleCnt="0"/>
      <dgm:spPr/>
    </dgm:pt>
    <dgm:pt modelId="{9C0C8CE8-3215-4904-AA11-7287BA582F72}" type="pres">
      <dgm:prSet presAssocID="{6AAD1C4C-4D82-4FAB-98F2-BF5AA9A1ABA3}" presName="parTx" presStyleLbl="revTx" presStyleIdx="2" presStyleCnt="4">
        <dgm:presLayoutVars>
          <dgm:chMax val="0"/>
          <dgm:chPref val="0"/>
        </dgm:presLayoutVars>
      </dgm:prSet>
      <dgm:spPr/>
    </dgm:pt>
    <dgm:pt modelId="{826BDE07-4A45-42DD-9FD8-E2FD160052E2}" type="pres">
      <dgm:prSet presAssocID="{91C36281-DFD6-499D-AB19-EC48264C5C3F}" presName="sibTrans" presStyleCnt="0"/>
      <dgm:spPr/>
    </dgm:pt>
    <dgm:pt modelId="{1A271D47-9EF9-409E-9AEF-B48E8E4E7832}" type="pres">
      <dgm:prSet presAssocID="{5973CAF1-E350-4BEB-AECD-C9821AC048FB}" presName="compNode" presStyleCnt="0"/>
      <dgm:spPr/>
    </dgm:pt>
    <dgm:pt modelId="{5C0497CF-0435-4CD4-878F-CC4E3E198362}" type="pres">
      <dgm:prSet presAssocID="{5973CAF1-E350-4BEB-AECD-C9821AC048FB}" presName="bgRect" presStyleLbl="bgShp" presStyleIdx="3" presStyleCnt="4"/>
      <dgm:spPr/>
    </dgm:pt>
    <dgm:pt modelId="{31FADACA-DEC2-4B51-931D-2FDDC8218DE6}" type="pres">
      <dgm:prSet presAssocID="{5973CAF1-E350-4BEB-AECD-C9821AC048F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93FC3CC3-AF77-4D68-BF2B-522DF1F317AD}" type="pres">
      <dgm:prSet presAssocID="{5973CAF1-E350-4BEB-AECD-C9821AC048FB}" presName="spaceRect" presStyleCnt="0"/>
      <dgm:spPr/>
    </dgm:pt>
    <dgm:pt modelId="{1DD54FBC-D27E-4411-8BD6-FA73ED43242A}" type="pres">
      <dgm:prSet presAssocID="{5973CAF1-E350-4BEB-AECD-C9821AC048F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538A606-2652-4DC0-B647-27C21C2DCA36}" type="presOf" srcId="{341205DB-F8AD-4915-9450-038C1B4F7605}" destId="{FE6D6C35-B5B4-4F22-B176-E9E1BB385933}" srcOrd="0" destOrd="0" presId="urn:microsoft.com/office/officeart/2018/2/layout/IconVerticalSolidList"/>
    <dgm:cxn modelId="{13F7061B-B00F-462B-8ABA-C038A2A3FE3F}" type="presOf" srcId="{DF95176D-10E9-4336-BA9C-440E43C8C5F0}" destId="{5AF9A154-128B-4D31-A436-671C15DD1B22}" srcOrd="0" destOrd="0" presId="urn:microsoft.com/office/officeart/2018/2/layout/IconVerticalSolidList"/>
    <dgm:cxn modelId="{98ACE436-27AC-4A18-A435-58479FC61DC9}" type="presOf" srcId="{6AAD1C4C-4D82-4FAB-98F2-BF5AA9A1ABA3}" destId="{9C0C8CE8-3215-4904-AA11-7287BA582F72}" srcOrd="0" destOrd="0" presId="urn:microsoft.com/office/officeart/2018/2/layout/IconVerticalSolidList"/>
    <dgm:cxn modelId="{9800013A-1AC5-4C71-990E-FADBA7DF6972}" srcId="{DF95176D-10E9-4336-BA9C-440E43C8C5F0}" destId="{6AAD1C4C-4D82-4FAB-98F2-BF5AA9A1ABA3}" srcOrd="2" destOrd="0" parTransId="{59C10851-234B-451A-BD20-E537ABF9BABB}" sibTransId="{91C36281-DFD6-499D-AB19-EC48264C5C3F}"/>
    <dgm:cxn modelId="{5D517C3A-9986-4C5E-952A-0E5172D1F4B1}" type="presOf" srcId="{5A296BA4-0D58-4E4B-AE25-629133B4C3A0}" destId="{D5933725-CD44-4A34-8091-B2878DE3A812}" srcOrd="0" destOrd="0" presId="urn:microsoft.com/office/officeart/2018/2/layout/IconVerticalSolidList"/>
    <dgm:cxn modelId="{206AFA52-1868-4824-AA64-E00C016FC5BF}" srcId="{DF95176D-10E9-4336-BA9C-440E43C8C5F0}" destId="{341205DB-F8AD-4915-9450-038C1B4F7605}" srcOrd="0" destOrd="0" parTransId="{8A522FB3-03D8-4F18-98AF-4B8EBCF5A516}" sibTransId="{13AA042E-F25D-4364-9B5F-1AC59772710A}"/>
    <dgm:cxn modelId="{34EF72A7-6D3C-46F3-AFAA-4438FD44226C}" type="presOf" srcId="{5973CAF1-E350-4BEB-AECD-C9821AC048FB}" destId="{1DD54FBC-D27E-4411-8BD6-FA73ED43242A}" srcOrd="0" destOrd="0" presId="urn:microsoft.com/office/officeart/2018/2/layout/IconVerticalSolidList"/>
    <dgm:cxn modelId="{C2F4C4D5-0C03-41A3-AF03-D3020F5E111C}" srcId="{DF95176D-10E9-4336-BA9C-440E43C8C5F0}" destId="{5A296BA4-0D58-4E4B-AE25-629133B4C3A0}" srcOrd="1" destOrd="0" parTransId="{9B62FE6F-BA9C-4C85-B0BF-AA149282E89E}" sibTransId="{13DE6DB5-0F3D-41C6-A7E4-C29F5D03B04B}"/>
    <dgm:cxn modelId="{4BE636D7-231D-4842-BB16-5B6564880CE5}" srcId="{DF95176D-10E9-4336-BA9C-440E43C8C5F0}" destId="{5973CAF1-E350-4BEB-AECD-C9821AC048FB}" srcOrd="3" destOrd="0" parTransId="{ED59269A-6CEB-44A4-8FB8-E30E9281CDC0}" sibTransId="{50A4C9CA-029A-4AEE-A20C-FEB68544F2C2}"/>
    <dgm:cxn modelId="{A44ACD93-FD80-43FD-B455-874D2E192B2C}" type="presParOf" srcId="{5AF9A154-128B-4D31-A436-671C15DD1B22}" destId="{6CBE8A00-F2A5-4FC6-BDBB-B79C19C6DC69}" srcOrd="0" destOrd="0" presId="urn:microsoft.com/office/officeart/2018/2/layout/IconVerticalSolidList"/>
    <dgm:cxn modelId="{E945C10A-78A4-434E-B892-A154BC9DA740}" type="presParOf" srcId="{6CBE8A00-F2A5-4FC6-BDBB-B79C19C6DC69}" destId="{E7CB0D61-E500-437F-8B69-8C93BBB78BC3}" srcOrd="0" destOrd="0" presId="urn:microsoft.com/office/officeart/2018/2/layout/IconVerticalSolidList"/>
    <dgm:cxn modelId="{9168D26C-2F29-4D51-A968-6F682C7F9AD6}" type="presParOf" srcId="{6CBE8A00-F2A5-4FC6-BDBB-B79C19C6DC69}" destId="{9630762F-8595-484A-AEC7-FF75E1C143D7}" srcOrd="1" destOrd="0" presId="urn:microsoft.com/office/officeart/2018/2/layout/IconVerticalSolidList"/>
    <dgm:cxn modelId="{FAA336BE-6EF7-4B60-90A5-3A1D3D5D5190}" type="presParOf" srcId="{6CBE8A00-F2A5-4FC6-BDBB-B79C19C6DC69}" destId="{0C5ED2AD-98FC-4E29-98FE-E59AAD78B440}" srcOrd="2" destOrd="0" presId="urn:microsoft.com/office/officeart/2018/2/layout/IconVerticalSolidList"/>
    <dgm:cxn modelId="{B03088A5-2933-4B10-9351-66E8F3BE8AF3}" type="presParOf" srcId="{6CBE8A00-F2A5-4FC6-BDBB-B79C19C6DC69}" destId="{FE6D6C35-B5B4-4F22-B176-E9E1BB385933}" srcOrd="3" destOrd="0" presId="urn:microsoft.com/office/officeart/2018/2/layout/IconVerticalSolidList"/>
    <dgm:cxn modelId="{B6E07458-28FF-4A24-88C1-721DB84F27CF}" type="presParOf" srcId="{5AF9A154-128B-4D31-A436-671C15DD1B22}" destId="{1E27F258-C7FD-4808-92A0-61E4B3662CDF}" srcOrd="1" destOrd="0" presId="urn:microsoft.com/office/officeart/2018/2/layout/IconVerticalSolidList"/>
    <dgm:cxn modelId="{B340DAFC-75FE-4610-AA4D-14D5303CDCC8}" type="presParOf" srcId="{5AF9A154-128B-4D31-A436-671C15DD1B22}" destId="{24CA32D8-F538-46FD-833B-3B74DB634D87}" srcOrd="2" destOrd="0" presId="urn:microsoft.com/office/officeart/2018/2/layout/IconVerticalSolidList"/>
    <dgm:cxn modelId="{9A28E030-ED78-461E-B239-E677C89712B3}" type="presParOf" srcId="{24CA32D8-F538-46FD-833B-3B74DB634D87}" destId="{E566928D-18C9-401E-9E88-419B94C1960D}" srcOrd="0" destOrd="0" presId="urn:microsoft.com/office/officeart/2018/2/layout/IconVerticalSolidList"/>
    <dgm:cxn modelId="{54D0727A-0C9A-4C7C-B0A1-4C4EBD534EFF}" type="presParOf" srcId="{24CA32D8-F538-46FD-833B-3B74DB634D87}" destId="{32428BAC-9643-461A-8E56-0531379DDA7C}" srcOrd="1" destOrd="0" presId="urn:microsoft.com/office/officeart/2018/2/layout/IconVerticalSolidList"/>
    <dgm:cxn modelId="{EE8249F9-428A-4E3D-9690-ACC5D4B98A55}" type="presParOf" srcId="{24CA32D8-F538-46FD-833B-3B74DB634D87}" destId="{9E9828FC-7449-4C78-85CF-015B19133598}" srcOrd="2" destOrd="0" presId="urn:microsoft.com/office/officeart/2018/2/layout/IconVerticalSolidList"/>
    <dgm:cxn modelId="{BC9A5596-CEE1-4E4E-9743-4C6FCC8D1F7B}" type="presParOf" srcId="{24CA32D8-F538-46FD-833B-3B74DB634D87}" destId="{D5933725-CD44-4A34-8091-B2878DE3A812}" srcOrd="3" destOrd="0" presId="urn:microsoft.com/office/officeart/2018/2/layout/IconVerticalSolidList"/>
    <dgm:cxn modelId="{B0F10986-D7C9-43C7-9DF9-5AAFB7F2A4AE}" type="presParOf" srcId="{5AF9A154-128B-4D31-A436-671C15DD1B22}" destId="{3FCBCF1E-FF42-4B53-9CE8-F0EF4A9BF928}" srcOrd="3" destOrd="0" presId="urn:microsoft.com/office/officeart/2018/2/layout/IconVerticalSolidList"/>
    <dgm:cxn modelId="{F1047B1C-83B6-4EF9-9C31-407AD1D8E01A}" type="presParOf" srcId="{5AF9A154-128B-4D31-A436-671C15DD1B22}" destId="{7D5B5535-7EA3-491F-A95B-E70FE7C883CB}" srcOrd="4" destOrd="0" presId="urn:microsoft.com/office/officeart/2018/2/layout/IconVerticalSolidList"/>
    <dgm:cxn modelId="{00B008FC-820F-445D-BF05-AFE30392C277}" type="presParOf" srcId="{7D5B5535-7EA3-491F-A95B-E70FE7C883CB}" destId="{47464950-CFB2-4D39-B96A-CBBB52889499}" srcOrd="0" destOrd="0" presId="urn:microsoft.com/office/officeart/2018/2/layout/IconVerticalSolidList"/>
    <dgm:cxn modelId="{A5A4F52A-3D91-4AE3-9FAC-80E05331C9F1}" type="presParOf" srcId="{7D5B5535-7EA3-491F-A95B-E70FE7C883CB}" destId="{25BD8B2F-83C4-4FDA-8B99-1CD3D90BED23}" srcOrd="1" destOrd="0" presId="urn:microsoft.com/office/officeart/2018/2/layout/IconVerticalSolidList"/>
    <dgm:cxn modelId="{76D35812-C73A-4EAE-9DF8-9498E0FF0D89}" type="presParOf" srcId="{7D5B5535-7EA3-491F-A95B-E70FE7C883CB}" destId="{86A80D8D-51A4-42FF-8931-33FE1815565D}" srcOrd="2" destOrd="0" presId="urn:microsoft.com/office/officeart/2018/2/layout/IconVerticalSolidList"/>
    <dgm:cxn modelId="{9C75A97C-2713-4E48-9962-24B4DB86B2C6}" type="presParOf" srcId="{7D5B5535-7EA3-491F-A95B-E70FE7C883CB}" destId="{9C0C8CE8-3215-4904-AA11-7287BA582F72}" srcOrd="3" destOrd="0" presId="urn:microsoft.com/office/officeart/2018/2/layout/IconVerticalSolidList"/>
    <dgm:cxn modelId="{095BE09F-1D96-4556-A670-0D1BE9F1B40C}" type="presParOf" srcId="{5AF9A154-128B-4D31-A436-671C15DD1B22}" destId="{826BDE07-4A45-42DD-9FD8-E2FD160052E2}" srcOrd="5" destOrd="0" presId="urn:microsoft.com/office/officeart/2018/2/layout/IconVerticalSolidList"/>
    <dgm:cxn modelId="{971E881C-7F07-45A0-B5DF-2D70DE2A244D}" type="presParOf" srcId="{5AF9A154-128B-4D31-A436-671C15DD1B22}" destId="{1A271D47-9EF9-409E-9AEF-B48E8E4E7832}" srcOrd="6" destOrd="0" presId="urn:microsoft.com/office/officeart/2018/2/layout/IconVerticalSolidList"/>
    <dgm:cxn modelId="{21FBA48C-76F4-45F0-AED7-62B143DB3978}" type="presParOf" srcId="{1A271D47-9EF9-409E-9AEF-B48E8E4E7832}" destId="{5C0497CF-0435-4CD4-878F-CC4E3E198362}" srcOrd="0" destOrd="0" presId="urn:microsoft.com/office/officeart/2018/2/layout/IconVerticalSolidList"/>
    <dgm:cxn modelId="{58773D79-C781-44C3-B3F6-25CC9A38AA1E}" type="presParOf" srcId="{1A271D47-9EF9-409E-9AEF-B48E8E4E7832}" destId="{31FADACA-DEC2-4B51-931D-2FDDC8218DE6}" srcOrd="1" destOrd="0" presId="urn:microsoft.com/office/officeart/2018/2/layout/IconVerticalSolidList"/>
    <dgm:cxn modelId="{36279DCA-8D5D-4CB0-A993-401B278AEBB6}" type="presParOf" srcId="{1A271D47-9EF9-409E-9AEF-B48E8E4E7832}" destId="{93FC3CC3-AF77-4D68-BF2B-522DF1F317AD}" srcOrd="2" destOrd="0" presId="urn:microsoft.com/office/officeart/2018/2/layout/IconVerticalSolidList"/>
    <dgm:cxn modelId="{C38A5A64-0BCD-4A24-ABB1-29154A05EA3B}" type="presParOf" srcId="{1A271D47-9EF9-409E-9AEF-B48E8E4E7832}" destId="{1DD54FBC-D27E-4411-8BD6-FA73ED43242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7F28CB-7361-4529-9190-E85066ADED6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1A171AA-EB56-4A16-BD16-CCD5FDAD609C}">
      <dgm:prSet/>
      <dgm:spPr/>
      <dgm:t>
        <a:bodyPr/>
        <a:lstStyle/>
        <a:p>
          <a:r>
            <a:rPr lang="en-GB"/>
            <a:t>Competitiveness</a:t>
          </a:r>
          <a:endParaRPr lang="en-US"/>
        </a:p>
      </dgm:t>
    </dgm:pt>
    <dgm:pt modelId="{8C3AD6D0-DA4E-4FC5-988C-84474C372FBD}" type="parTrans" cxnId="{4D6A2D8D-D4B7-4BC6-923A-C003487FDB42}">
      <dgm:prSet/>
      <dgm:spPr/>
      <dgm:t>
        <a:bodyPr/>
        <a:lstStyle/>
        <a:p>
          <a:endParaRPr lang="en-US"/>
        </a:p>
      </dgm:t>
    </dgm:pt>
    <dgm:pt modelId="{9704D7AC-3343-41B9-B44E-91BA202AA469}" type="sibTrans" cxnId="{4D6A2D8D-D4B7-4BC6-923A-C003487FDB42}">
      <dgm:prSet/>
      <dgm:spPr/>
      <dgm:t>
        <a:bodyPr/>
        <a:lstStyle/>
        <a:p>
          <a:endParaRPr lang="en-US"/>
        </a:p>
      </dgm:t>
    </dgm:pt>
    <dgm:pt modelId="{0C9BE8AE-1C6F-4541-9477-045D06BE25AF}">
      <dgm:prSet/>
      <dgm:spPr/>
      <dgm:t>
        <a:bodyPr/>
        <a:lstStyle/>
        <a:p>
          <a:r>
            <a:rPr lang="en-GB"/>
            <a:t>Wider benefits to society</a:t>
          </a:r>
          <a:endParaRPr lang="en-US"/>
        </a:p>
      </dgm:t>
    </dgm:pt>
    <dgm:pt modelId="{3D3CAAE6-F393-4289-9A45-9C6D5893D89A}" type="parTrans" cxnId="{FAF38176-CE9E-435F-B4D3-937EF05DF88B}">
      <dgm:prSet/>
      <dgm:spPr/>
      <dgm:t>
        <a:bodyPr/>
        <a:lstStyle/>
        <a:p>
          <a:endParaRPr lang="en-US"/>
        </a:p>
      </dgm:t>
    </dgm:pt>
    <dgm:pt modelId="{323B8EAE-F8DC-4E47-A461-27AEE7073AE1}" type="sibTrans" cxnId="{FAF38176-CE9E-435F-B4D3-937EF05DF88B}">
      <dgm:prSet/>
      <dgm:spPr/>
      <dgm:t>
        <a:bodyPr/>
        <a:lstStyle/>
        <a:p>
          <a:endParaRPr lang="en-US"/>
        </a:p>
      </dgm:t>
    </dgm:pt>
    <dgm:pt modelId="{AC141611-5D90-48AB-A586-8526404C1892}">
      <dgm:prSet/>
      <dgm:spPr/>
      <dgm:t>
        <a:bodyPr/>
        <a:lstStyle/>
        <a:p>
          <a:r>
            <a:rPr lang="en-GB"/>
            <a:t>Business development</a:t>
          </a:r>
          <a:endParaRPr lang="en-US"/>
        </a:p>
      </dgm:t>
    </dgm:pt>
    <dgm:pt modelId="{CA3ED1DE-A0A9-4746-AE5A-7F6F1D06070F}" type="parTrans" cxnId="{3FB1559D-B223-4FEA-9303-4D5355BDF427}">
      <dgm:prSet/>
      <dgm:spPr/>
      <dgm:t>
        <a:bodyPr/>
        <a:lstStyle/>
        <a:p>
          <a:endParaRPr lang="en-US"/>
        </a:p>
      </dgm:t>
    </dgm:pt>
    <dgm:pt modelId="{2EABFE17-A559-4398-A6DE-07053E73D244}" type="sibTrans" cxnId="{3FB1559D-B223-4FEA-9303-4D5355BDF427}">
      <dgm:prSet/>
      <dgm:spPr/>
      <dgm:t>
        <a:bodyPr/>
        <a:lstStyle/>
        <a:p>
          <a:endParaRPr lang="en-US"/>
        </a:p>
      </dgm:t>
    </dgm:pt>
    <dgm:pt modelId="{E7FD1409-63E6-9446-84D1-582D49E0599A}" type="pres">
      <dgm:prSet presAssocID="{247F28CB-7361-4529-9190-E85066ADED6C}" presName="linear" presStyleCnt="0">
        <dgm:presLayoutVars>
          <dgm:animLvl val="lvl"/>
          <dgm:resizeHandles val="exact"/>
        </dgm:presLayoutVars>
      </dgm:prSet>
      <dgm:spPr/>
    </dgm:pt>
    <dgm:pt modelId="{EFA62C11-C31E-5C48-A673-78CA90062781}" type="pres">
      <dgm:prSet presAssocID="{D1A171AA-EB56-4A16-BD16-CCD5FDAD609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E49E13F-C376-1543-8A14-F9D4CC70D729}" type="pres">
      <dgm:prSet presAssocID="{9704D7AC-3343-41B9-B44E-91BA202AA469}" presName="spacer" presStyleCnt="0"/>
      <dgm:spPr/>
    </dgm:pt>
    <dgm:pt modelId="{E326E5D1-D4ED-A246-BA4E-FF70EEDF6A35}" type="pres">
      <dgm:prSet presAssocID="{0C9BE8AE-1C6F-4541-9477-045D06BE25A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E46EBA1-81E5-3348-B9FC-442744EDEA31}" type="pres">
      <dgm:prSet presAssocID="{323B8EAE-F8DC-4E47-A461-27AEE7073AE1}" presName="spacer" presStyleCnt="0"/>
      <dgm:spPr/>
    </dgm:pt>
    <dgm:pt modelId="{0C6397F4-ABBC-CB4B-809A-581DB8D23687}" type="pres">
      <dgm:prSet presAssocID="{AC141611-5D90-48AB-A586-8526404C189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5CCC14A-2A91-244A-AC72-F1362B0DB016}" type="presOf" srcId="{D1A171AA-EB56-4A16-BD16-CCD5FDAD609C}" destId="{EFA62C11-C31E-5C48-A673-78CA90062781}" srcOrd="0" destOrd="0" presId="urn:microsoft.com/office/officeart/2005/8/layout/vList2"/>
    <dgm:cxn modelId="{9DA3346E-838A-0C4D-8D9A-AA6A2E072B36}" type="presOf" srcId="{AC141611-5D90-48AB-A586-8526404C1892}" destId="{0C6397F4-ABBC-CB4B-809A-581DB8D23687}" srcOrd="0" destOrd="0" presId="urn:microsoft.com/office/officeart/2005/8/layout/vList2"/>
    <dgm:cxn modelId="{FAF38176-CE9E-435F-B4D3-937EF05DF88B}" srcId="{247F28CB-7361-4529-9190-E85066ADED6C}" destId="{0C9BE8AE-1C6F-4541-9477-045D06BE25AF}" srcOrd="1" destOrd="0" parTransId="{3D3CAAE6-F393-4289-9A45-9C6D5893D89A}" sibTransId="{323B8EAE-F8DC-4E47-A461-27AEE7073AE1}"/>
    <dgm:cxn modelId="{4D6A2D8D-D4B7-4BC6-923A-C003487FDB42}" srcId="{247F28CB-7361-4529-9190-E85066ADED6C}" destId="{D1A171AA-EB56-4A16-BD16-CCD5FDAD609C}" srcOrd="0" destOrd="0" parTransId="{8C3AD6D0-DA4E-4FC5-988C-84474C372FBD}" sibTransId="{9704D7AC-3343-41B9-B44E-91BA202AA469}"/>
    <dgm:cxn modelId="{EC363D99-7917-CB4D-9EB6-DAC8AEADF5B5}" type="presOf" srcId="{0C9BE8AE-1C6F-4541-9477-045D06BE25AF}" destId="{E326E5D1-D4ED-A246-BA4E-FF70EEDF6A35}" srcOrd="0" destOrd="0" presId="urn:microsoft.com/office/officeart/2005/8/layout/vList2"/>
    <dgm:cxn modelId="{3FB1559D-B223-4FEA-9303-4D5355BDF427}" srcId="{247F28CB-7361-4529-9190-E85066ADED6C}" destId="{AC141611-5D90-48AB-A586-8526404C1892}" srcOrd="2" destOrd="0" parTransId="{CA3ED1DE-A0A9-4746-AE5A-7F6F1D06070F}" sibTransId="{2EABFE17-A559-4398-A6DE-07053E73D244}"/>
    <dgm:cxn modelId="{856837B1-4C0A-9947-B669-C51AC2456AE2}" type="presOf" srcId="{247F28CB-7361-4529-9190-E85066ADED6C}" destId="{E7FD1409-63E6-9446-84D1-582D49E0599A}" srcOrd="0" destOrd="0" presId="urn:microsoft.com/office/officeart/2005/8/layout/vList2"/>
    <dgm:cxn modelId="{C40528DB-7C93-FC49-9906-F4BBCE240341}" type="presParOf" srcId="{E7FD1409-63E6-9446-84D1-582D49E0599A}" destId="{EFA62C11-C31E-5C48-A673-78CA90062781}" srcOrd="0" destOrd="0" presId="urn:microsoft.com/office/officeart/2005/8/layout/vList2"/>
    <dgm:cxn modelId="{74761C69-8992-F84A-BABD-E7D7DF8A3A3E}" type="presParOf" srcId="{E7FD1409-63E6-9446-84D1-582D49E0599A}" destId="{7E49E13F-C376-1543-8A14-F9D4CC70D729}" srcOrd="1" destOrd="0" presId="urn:microsoft.com/office/officeart/2005/8/layout/vList2"/>
    <dgm:cxn modelId="{B72490D7-A8C7-E44A-BE2B-82202815F78E}" type="presParOf" srcId="{E7FD1409-63E6-9446-84D1-582D49E0599A}" destId="{E326E5D1-D4ED-A246-BA4E-FF70EEDF6A35}" srcOrd="2" destOrd="0" presId="urn:microsoft.com/office/officeart/2005/8/layout/vList2"/>
    <dgm:cxn modelId="{37FB5A11-3B82-2F4B-AB22-05C77FE0D124}" type="presParOf" srcId="{E7FD1409-63E6-9446-84D1-582D49E0599A}" destId="{BE46EBA1-81E5-3348-B9FC-442744EDEA31}" srcOrd="3" destOrd="0" presId="urn:microsoft.com/office/officeart/2005/8/layout/vList2"/>
    <dgm:cxn modelId="{DAC577F1-2B1D-714E-9289-ED947E334CD9}" type="presParOf" srcId="{E7FD1409-63E6-9446-84D1-582D49E0599A}" destId="{0C6397F4-ABBC-CB4B-809A-581DB8D2368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34A5BA-4B79-7849-BFF9-1694979D79FD}" type="doc">
      <dgm:prSet loTypeId="urn:microsoft.com/office/officeart/2005/8/layout/vList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48245CA6-564C-4148-BD99-F5567F7783D9}">
      <dgm:prSet phldrT="[Testo]"/>
      <dgm:spPr/>
      <dgm:t>
        <a:bodyPr/>
        <a:lstStyle/>
        <a:p>
          <a:r>
            <a:rPr lang="it-IT" dirty="0"/>
            <a:t>Online Platform and Digital or </a:t>
          </a:r>
          <a:r>
            <a:rPr lang="it-IT" dirty="0" err="1"/>
            <a:t>Automated</a:t>
          </a:r>
          <a:r>
            <a:rPr lang="it-IT" dirty="0"/>
            <a:t> </a:t>
          </a:r>
          <a:r>
            <a:rPr lang="it-IT" dirty="0" err="1"/>
            <a:t>Labour</a:t>
          </a:r>
          <a:r>
            <a:rPr lang="it-IT" dirty="0"/>
            <a:t> Market</a:t>
          </a:r>
        </a:p>
      </dgm:t>
    </dgm:pt>
    <dgm:pt modelId="{F6575043-785B-D848-8EF8-E095193E285B}" type="parTrans" cxnId="{5A8AC99A-0B2F-884B-B7BD-0045736FABD1}">
      <dgm:prSet/>
      <dgm:spPr/>
      <dgm:t>
        <a:bodyPr/>
        <a:lstStyle/>
        <a:p>
          <a:endParaRPr lang="it-IT"/>
        </a:p>
      </dgm:t>
    </dgm:pt>
    <dgm:pt modelId="{30719C33-6559-A24D-B926-CC5E2BFC4B6B}" type="sibTrans" cxnId="{5A8AC99A-0B2F-884B-B7BD-0045736FABD1}">
      <dgm:prSet/>
      <dgm:spPr/>
      <dgm:t>
        <a:bodyPr/>
        <a:lstStyle/>
        <a:p>
          <a:endParaRPr lang="it-IT"/>
        </a:p>
      </dgm:t>
    </dgm:pt>
    <dgm:pt modelId="{4F257237-0B2D-3C48-A7BB-CBECE5D20805}">
      <dgm:prSet phldrT="[Testo]" custT="1"/>
      <dgm:spPr/>
      <dgm:t>
        <a:bodyPr/>
        <a:lstStyle/>
        <a:p>
          <a:r>
            <a:rPr lang="it-IT" sz="1800" dirty="0" err="1"/>
            <a:t>Platforms</a:t>
          </a:r>
          <a:r>
            <a:rPr lang="it-IT" sz="1800" dirty="0"/>
            <a:t> </a:t>
          </a:r>
          <a:r>
            <a:rPr lang="it-IT" sz="1800" dirty="0" err="1"/>
            <a:t>Capitalism</a:t>
          </a:r>
          <a:r>
            <a:rPr lang="it-IT" sz="1800" dirty="0"/>
            <a:t> and </a:t>
          </a:r>
          <a:r>
            <a:rPr lang="it-IT" sz="1800" dirty="0" err="1"/>
            <a:t>Inequalities</a:t>
          </a:r>
          <a:r>
            <a:rPr lang="it-IT" sz="1800" dirty="0"/>
            <a:t> in online </a:t>
          </a:r>
          <a:r>
            <a:rPr lang="it-IT" sz="1800" dirty="0" err="1"/>
            <a:t>transactions</a:t>
          </a:r>
          <a:endParaRPr lang="it-IT" sz="1800" dirty="0"/>
        </a:p>
      </dgm:t>
    </dgm:pt>
    <dgm:pt modelId="{723EAB43-348F-E94B-A3C6-379C62627AA8}" type="parTrans" cxnId="{1E632EE6-5BE2-D74A-A556-E9F24DF820DC}">
      <dgm:prSet/>
      <dgm:spPr/>
      <dgm:t>
        <a:bodyPr/>
        <a:lstStyle/>
        <a:p>
          <a:endParaRPr lang="it-IT"/>
        </a:p>
      </dgm:t>
    </dgm:pt>
    <dgm:pt modelId="{E0A7B2D3-BAC1-DE4F-BCEA-4294BFB6F1B9}" type="sibTrans" cxnId="{1E632EE6-5BE2-D74A-A556-E9F24DF820DC}">
      <dgm:prSet/>
      <dgm:spPr/>
      <dgm:t>
        <a:bodyPr/>
        <a:lstStyle/>
        <a:p>
          <a:endParaRPr lang="it-IT"/>
        </a:p>
      </dgm:t>
    </dgm:pt>
    <dgm:pt modelId="{2633E7F3-5986-4A4B-BBAF-25556B6C9E37}">
      <dgm:prSet/>
      <dgm:spPr/>
      <dgm:t>
        <a:bodyPr/>
        <a:lstStyle/>
        <a:p>
          <a:r>
            <a:rPr lang="it-IT"/>
            <a:t>Digital Public Administration</a:t>
          </a:r>
        </a:p>
      </dgm:t>
    </dgm:pt>
    <dgm:pt modelId="{13164CA2-F2BD-6947-8E6A-910FA2CAC505}" type="sibTrans" cxnId="{CC461D94-EF50-FE45-B338-013AC517A497}">
      <dgm:prSet/>
      <dgm:spPr/>
      <dgm:t>
        <a:bodyPr/>
        <a:lstStyle/>
        <a:p>
          <a:endParaRPr lang="it-IT"/>
        </a:p>
      </dgm:t>
    </dgm:pt>
    <dgm:pt modelId="{45221311-9056-974F-BF95-63B49578495D}" type="parTrans" cxnId="{CC461D94-EF50-FE45-B338-013AC517A497}">
      <dgm:prSet/>
      <dgm:spPr/>
      <dgm:t>
        <a:bodyPr/>
        <a:lstStyle/>
        <a:p>
          <a:endParaRPr lang="it-IT"/>
        </a:p>
      </dgm:t>
    </dgm:pt>
    <dgm:pt modelId="{D1171398-650E-5A4F-A7C6-8B1BE4C7EAC4}">
      <dgm:prSet custT="1"/>
      <dgm:spPr/>
      <dgm:t>
        <a:bodyPr/>
        <a:lstStyle/>
        <a:p>
          <a:pPr>
            <a:buFont typeface="Calibri" panose="020F0502020204030204" pitchFamily="34" charset="0"/>
            <a:buChar char="-"/>
          </a:pPr>
          <a:r>
            <a:rPr lang="en-GB" sz="1800" dirty="0"/>
            <a:t>New technologies in public administration and public services: implications on citizen-public institutions trust relationship</a:t>
          </a:r>
          <a:endParaRPr lang="it-IT" sz="1800" dirty="0"/>
        </a:p>
      </dgm:t>
    </dgm:pt>
    <dgm:pt modelId="{1374F476-02F6-B141-B270-F2F4500E7CA0}" type="sibTrans" cxnId="{136789D9-3064-6345-A0D1-0BF3CDD685C6}">
      <dgm:prSet/>
      <dgm:spPr/>
      <dgm:t>
        <a:bodyPr/>
        <a:lstStyle/>
        <a:p>
          <a:endParaRPr lang="it-IT"/>
        </a:p>
      </dgm:t>
    </dgm:pt>
    <dgm:pt modelId="{34A21981-A1DB-E54F-8E1C-C9F958898FE9}" type="parTrans" cxnId="{136789D9-3064-6345-A0D1-0BF3CDD685C6}">
      <dgm:prSet/>
      <dgm:spPr/>
      <dgm:t>
        <a:bodyPr/>
        <a:lstStyle/>
        <a:p>
          <a:endParaRPr lang="it-IT"/>
        </a:p>
      </dgm:t>
    </dgm:pt>
    <dgm:pt modelId="{7AB95761-444A-D44C-B958-6879E5C24443}">
      <dgm:prSet custT="1"/>
      <dgm:spPr/>
      <dgm:t>
        <a:bodyPr/>
        <a:lstStyle/>
        <a:p>
          <a:pPr>
            <a:buFont typeface="Calibri" panose="020F0502020204030204" pitchFamily="34" charset="0"/>
            <a:buChar char="-"/>
          </a:pPr>
          <a:r>
            <a:rPr lang="en-GB" sz="1800"/>
            <a:t>New technologies in public administration and public services: implications for citizens and recipients of public services – usability of digital solutions; problems of bias in using digital solutions in delivery of public services </a:t>
          </a:r>
          <a:endParaRPr lang="it-IT" sz="1800"/>
        </a:p>
      </dgm:t>
    </dgm:pt>
    <dgm:pt modelId="{A4BE9C95-A6BC-B640-B698-2558866CFFF2}" type="parTrans" cxnId="{74545182-EA7A-7745-A78E-6D0F5129A09F}">
      <dgm:prSet/>
      <dgm:spPr/>
      <dgm:t>
        <a:bodyPr/>
        <a:lstStyle/>
        <a:p>
          <a:endParaRPr lang="it-IT"/>
        </a:p>
      </dgm:t>
    </dgm:pt>
    <dgm:pt modelId="{5D7939BE-16E9-F741-BDF1-5C046875F2BF}" type="sibTrans" cxnId="{74545182-EA7A-7745-A78E-6D0F5129A09F}">
      <dgm:prSet/>
      <dgm:spPr/>
      <dgm:t>
        <a:bodyPr/>
        <a:lstStyle/>
        <a:p>
          <a:endParaRPr lang="it-IT"/>
        </a:p>
      </dgm:t>
    </dgm:pt>
    <dgm:pt modelId="{8448BC30-FEC7-D84A-BF23-A90824E235AC}">
      <dgm:prSet custT="1"/>
      <dgm:spPr/>
      <dgm:t>
        <a:bodyPr/>
        <a:lstStyle/>
        <a:p>
          <a:pPr>
            <a:buFont typeface="Calibri" panose="020F0502020204030204" pitchFamily="34" charset="0"/>
            <a:buChar char="-"/>
          </a:pPr>
          <a:r>
            <a:rPr lang="en-GB" sz="1800" dirty="0"/>
            <a:t>New technologies in public administration and public services: implication in labour market and public employment </a:t>
          </a:r>
          <a:endParaRPr lang="it-IT" sz="1800" dirty="0"/>
        </a:p>
      </dgm:t>
    </dgm:pt>
    <dgm:pt modelId="{B6C13808-B4EB-4447-9B4D-8703BF3EC216}" type="parTrans" cxnId="{26BD83BE-2E26-484E-BD56-C3885DC64C32}">
      <dgm:prSet/>
      <dgm:spPr/>
      <dgm:t>
        <a:bodyPr/>
        <a:lstStyle/>
        <a:p>
          <a:endParaRPr lang="it-IT"/>
        </a:p>
      </dgm:t>
    </dgm:pt>
    <dgm:pt modelId="{B3733907-FA02-EB4E-BC67-4D17424CADBB}" type="sibTrans" cxnId="{26BD83BE-2E26-484E-BD56-C3885DC64C32}">
      <dgm:prSet/>
      <dgm:spPr/>
      <dgm:t>
        <a:bodyPr/>
        <a:lstStyle/>
        <a:p>
          <a:endParaRPr lang="it-IT"/>
        </a:p>
      </dgm:t>
    </dgm:pt>
    <dgm:pt modelId="{013A35C5-F631-5D42-97CF-00BE2E404341}">
      <dgm:prSet phldrT="[Testo]" custT="1"/>
      <dgm:spPr/>
      <dgm:t>
        <a:bodyPr/>
        <a:lstStyle/>
        <a:p>
          <a:r>
            <a:rPr lang="it-IT" sz="1800" dirty="0"/>
            <a:t>Digital Welfare</a:t>
          </a:r>
        </a:p>
      </dgm:t>
    </dgm:pt>
    <dgm:pt modelId="{A6AD2855-8D70-A14D-9794-121C91BB83AC}" type="parTrans" cxnId="{0C0741FD-CAC6-2848-88E9-88FD88AC838E}">
      <dgm:prSet/>
      <dgm:spPr/>
      <dgm:t>
        <a:bodyPr/>
        <a:lstStyle/>
        <a:p>
          <a:endParaRPr lang="it-IT"/>
        </a:p>
      </dgm:t>
    </dgm:pt>
    <dgm:pt modelId="{4D6E0B58-22A2-9E43-8F58-576BF391765C}" type="sibTrans" cxnId="{0C0741FD-CAC6-2848-88E9-88FD88AC838E}">
      <dgm:prSet/>
      <dgm:spPr/>
      <dgm:t>
        <a:bodyPr/>
        <a:lstStyle/>
        <a:p>
          <a:endParaRPr lang="it-IT"/>
        </a:p>
      </dgm:t>
    </dgm:pt>
    <dgm:pt modelId="{831F6FDA-E6FD-3646-BC4B-89A58FD2F2D4}">
      <dgm:prSet phldrT="[Testo]" custT="1"/>
      <dgm:spPr/>
      <dgm:t>
        <a:bodyPr/>
        <a:lstStyle/>
        <a:p>
          <a:r>
            <a:rPr lang="it-IT" sz="1800" dirty="0"/>
            <a:t>Digital </a:t>
          </a:r>
          <a:r>
            <a:rPr lang="it-IT" sz="1800" dirty="0" err="1"/>
            <a:t>Labour</a:t>
          </a:r>
          <a:r>
            <a:rPr lang="it-IT" sz="1800" dirty="0"/>
            <a:t> Market</a:t>
          </a:r>
        </a:p>
      </dgm:t>
    </dgm:pt>
    <dgm:pt modelId="{D5A86B3D-E1B8-804F-8341-53848065E27C}" type="parTrans" cxnId="{BF20D440-D42A-504E-B9AB-3B6075808BBE}">
      <dgm:prSet/>
      <dgm:spPr/>
      <dgm:t>
        <a:bodyPr/>
        <a:lstStyle/>
        <a:p>
          <a:endParaRPr lang="it-IT"/>
        </a:p>
      </dgm:t>
    </dgm:pt>
    <dgm:pt modelId="{B0298AB5-6448-D247-A517-15FC120BED2E}" type="sibTrans" cxnId="{BF20D440-D42A-504E-B9AB-3B6075808BBE}">
      <dgm:prSet/>
      <dgm:spPr/>
      <dgm:t>
        <a:bodyPr/>
        <a:lstStyle/>
        <a:p>
          <a:endParaRPr lang="it-IT"/>
        </a:p>
      </dgm:t>
    </dgm:pt>
    <dgm:pt modelId="{FB352681-C57D-0340-8065-345C0B0DC2AE}">
      <dgm:prSet custT="1"/>
      <dgm:spPr/>
      <dgm:t>
        <a:bodyPr/>
        <a:lstStyle/>
        <a:p>
          <a:pPr>
            <a:buFont typeface="Calibri" panose="020F0502020204030204" pitchFamily="34" charset="0"/>
            <a:buChar char="-"/>
          </a:pPr>
          <a:r>
            <a:rPr lang="it-IT" sz="1800" dirty="0"/>
            <a:t>Data </a:t>
          </a:r>
          <a:r>
            <a:rPr lang="it-IT" sz="1800" dirty="0" err="1"/>
            <a:t>stewardship</a:t>
          </a:r>
          <a:endParaRPr lang="it-IT" sz="1800" dirty="0"/>
        </a:p>
      </dgm:t>
    </dgm:pt>
    <dgm:pt modelId="{97CD85A0-7906-374B-A071-74934AC8C112}" type="parTrans" cxnId="{5E4423C6-0D15-0043-8271-240634A9958F}">
      <dgm:prSet/>
      <dgm:spPr/>
      <dgm:t>
        <a:bodyPr/>
        <a:lstStyle/>
        <a:p>
          <a:endParaRPr lang="en-GB"/>
        </a:p>
      </dgm:t>
    </dgm:pt>
    <dgm:pt modelId="{7199A2DA-2B87-414F-8EC3-67E9312D9A8D}" type="sibTrans" cxnId="{5E4423C6-0D15-0043-8271-240634A9958F}">
      <dgm:prSet/>
      <dgm:spPr/>
      <dgm:t>
        <a:bodyPr/>
        <a:lstStyle/>
        <a:p>
          <a:endParaRPr lang="en-GB"/>
        </a:p>
      </dgm:t>
    </dgm:pt>
    <dgm:pt modelId="{413C46BD-3B8F-1243-A780-336E388C274F}">
      <dgm:prSet phldrT="[Testo]" custT="1"/>
      <dgm:spPr/>
      <dgm:t>
        <a:bodyPr/>
        <a:lstStyle/>
        <a:p>
          <a:r>
            <a:rPr lang="it-IT" sz="1800"/>
            <a:t>Ethics and Responsible Transition</a:t>
          </a:r>
        </a:p>
      </dgm:t>
    </dgm:pt>
    <dgm:pt modelId="{9DF24B8D-FFFD-2649-9261-AC682E897D57}" type="parTrans" cxnId="{7948476A-3EA3-FC45-B9CC-FD22E658444E}">
      <dgm:prSet/>
      <dgm:spPr/>
      <dgm:t>
        <a:bodyPr/>
        <a:lstStyle/>
        <a:p>
          <a:endParaRPr lang="en-GB"/>
        </a:p>
      </dgm:t>
    </dgm:pt>
    <dgm:pt modelId="{7435DA37-2B0C-1E46-A359-D091A3FCBD44}" type="sibTrans" cxnId="{7948476A-3EA3-FC45-B9CC-FD22E658444E}">
      <dgm:prSet/>
      <dgm:spPr/>
      <dgm:t>
        <a:bodyPr/>
        <a:lstStyle/>
        <a:p>
          <a:endParaRPr lang="en-GB"/>
        </a:p>
      </dgm:t>
    </dgm:pt>
    <dgm:pt modelId="{8F3F5B13-8A2C-3344-B663-727DDA9DEB6C}">
      <dgm:prSet phldrT="[Testo]"/>
      <dgm:spPr/>
      <dgm:t>
        <a:bodyPr/>
        <a:lstStyle/>
        <a:p>
          <a:endParaRPr lang="it-IT" sz="800"/>
        </a:p>
      </dgm:t>
    </dgm:pt>
    <dgm:pt modelId="{C1ECA4BA-CED2-1345-A691-DCDF401B30A1}" type="parTrans" cxnId="{4AED743E-F6EF-124D-B43D-509C958A5EB5}">
      <dgm:prSet/>
      <dgm:spPr/>
      <dgm:t>
        <a:bodyPr/>
        <a:lstStyle/>
        <a:p>
          <a:endParaRPr lang="en-GB"/>
        </a:p>
      </dgm:t>
    </dgm:pt>
    <dgm:pt modelId="{59007B5C-38F0-3340-9634-0772C93B7B2C}" type="sibTrans" cxnId="{4AED743E-F6EF-124D-B43D-509C958A5EB5}">
      <dgm:prSet/>
      <dgm:spPr/>
      <dgm:t>
        <a:bodyPr/>
        <a:lstStyle/>
        <a:p>
          <a:endParaRPr lang="en-GB"/>
        </a:p>
      </dgm:t>
    </dgm:pt>
    <dgm:pt modelId="{A9650D7B-7F5A-AA4C-8CE8-8913A2532111}">
      <dgm:prSet phldrT="[Testo]" custT="1"/>
      <dgm:spPr/>
      <dgm:t>
        <a:bodyPr/>
        <a:lstStyle/>
        <a:p>
          <a:r>
            <a:rPr lang="it-IT" sz="1800" dirty="0" err="1"/>
            <a:t>Health</a:t>
          </a:r>
          <a:r>
            <a:rPr lang="it-IT" sz="1800" dirty="0"/>
            <a:t> and </a:t>
          </a:r>
          <a:r>
            <a:rPr lang="it-IT" sz="1800" dirty="0" err="1"/>
            <a:t>Wellbeing</a:t>
          </a:r>
          <a:r>
            <a:rPr lang="it-IT" sz="1800" dirty="0"/>
            <a:t> </a:t>
          </a:r>
        </a:p>
      </dgm:t>
    </dgm:pt>
    <dgm:pt modelId="{C9AE6716-003A-444E-9D36-A0B23A6FDD42}" type="parTrans" cxnId="{CC93BAB4-67DC-C543-A184-BCF6B3E5CC00}">
      <dgm:prSet/>
      <dgm:spPr/>
      <dgm:t>
        <a:bodyPr/>
        <a:lstStyle/>
        <a:p>
          <a:endParaRPr lang="en-GB"/>
        </a:p>
      </dgm:t>
    </dgm:pt>
    <dgm:pt modelId="{307B789B-6C80-8446-A6CC-1BBCA283CB5E}" type="sibTrans" cxnId="{CC93BAB4-67DC-C543-A184-BCF6B3E5CC00}">
      <dgm:prSet/>
      <dgm:spPr/>
      <dgm:t>
        <a:bodyPr/>
        <a:lstStyle/>
        <a:p>
          <a:endParaRPr lang="en-GB"/>
        </a:p>
      </dgm:t>
    </dgm:pt>
    <dgm:pt modelId="{B855A1EF-C171-144A-B7A0-DE867C1D5D60}">
      <dgm:prSet phldrT="[Testo]" custT="1"/>
      <dgm:spPr/>
      <dgm:t>
        <a:bodyPr/>
        <a:lstStyle/>
        <a:p>
          <a:r>
            <a:rPr lang="it-IT" sz="1800" dirty="0" err="1"/>
            <a:t>Unemployment</a:t>
          </a:r>
          <a:endParaRPr lang="it-IT" sz="1800" dirty="0"/>
        </a:p>
      </dgm:t>
    </dgm:pt>
    <dgm:pt modelId="{2902E578-8676-3B4B-B8FB-8B5189E15159}" type="parTrans" cxnId="{891F2AA0-E287-5644-9C50-A75F79599EAE}">
      <dgm:prSet/>
      <dgm:spPr/>
      <dgm:t>
        <a:bodyPr/>
        <a:lstStyle/>
        <a:p>
          <a:endParaRPr lang="en-GB"/>
        </a:p>
      </dgm:t>
    </dgm:pt>
    <dgm:pt modelId="{377C5A48-699B-8243-83A0-E9E13E304CEE}" type="sibTrans" cxnId="{891F2AA0-E287-5644-9C50-A75F79599EAE}">
      <dgm:prSet/>
      <dgm:spPr/>
      <dgm:t>
        <a:bodyPr/>
        <a:lstStyle/>
        <a:p>
          <a:endParaRPr lang="en-GB"/>
        </a:p>
      </dgm:t>
    </dgm:pt>
    <dgm:pt modelId="{1D7B903C-07B9-BA4B-99DE-F575FED9F124}">
      <dgm:prSet/>
      <dgm:spPr/>
      <dgm:t>
        <a:bodyPr/>
        <a:lstStyle/>
        <a:p>
          <a:r>
            <a:rPr lang="it-IT"/>
            <a:t>Digital Transition's Narrative</a:t>
          </a:r>
        </a:p>
      </dgm:t>
    </dgm:pt>
    <dgm:pt modelId="{4EE2E1B6-53C5-9E4C-B87E-D20981AF63FE}" type="sibTrans" cxnId="{A3BFCB1F-8CD3-414D-B30B-5EE9FCC64C37}">
      <dgm:prSet/>
      <dgm:spPr/>
      <dgm:t>
        <a:bodyPr/>
        <a:lstStyle/>
        <a:p>
          <a:endParaRPr lang="it-IT"/>
        </a:p>
      </dgm:t>
    </dgm:pt>
    <dgm:pt modelId="{B06721FE-F04F-FA46-8E68-3C422587A013}" type="parTrans" cxnId="{A3BFCB1F-8CD3-414D-B30B-5EE9FCC64C37}">
      <dgm:prSet/>
      <dgm:spPr/>
      <dgm:t>
        <a:bodyPr/>
        <a:lstStyle/>
        <a:p>
          <a:endParaRPr lang="it-IT"/>
        </a:p>
      </dgm:t>
    </dgm:pt>
    <dgm:pt modelId="{D0DAD086-70FC-CA47-B0B4-11DD5697AE81}">
      <dgm:prSet custT="1"/>
      <dgm:spPr/>
      <dgm:t>
        <a:bodyPr/>
        <a:lstStyle/>
        <a:p>
          <a:r>
            <a:rPr lang="en-GB" sz="1800" dirty="0"/>
            <a:t>Categorization, heterogeneity, fields of application</a:t>
          </a:r>
          <a:endParaRPr lang="it-IT" sz="1800" dirty="0"/>
        </a:p>
      </dgm:t>
    </dgm:pt>
    <dgm:pt modelId="{0D63FFCB-0943-B847-BE82-26684FCC7C91}" type="sibTrans" cxnId="{004623F5-C91D-5248-88F6-0702A36CE08A}">
      <dgm:prSet/>
      <dgm:spPr/>
      <dgm:t>
        <a:bodyPr/>
        <a:lstStyle/>
        <a:p>
          <a:endParaRPr lang="it-IT"/>
        </a:p>
      </dgm:t>
    </dgm:pt>
    <dgm:pt modelId="{C3ACC196-A739-5F41-A50A-F459D79950B6}" type="parTrans" cxnId="{004623F5-C91D-5248-88F6-0702A36CE08A}">
      <dgm:prSet/>
      <dgm:spPr/>
      <dgm:t>
        <a:bodyPr/>
        <a:lstStyle/>
        <a:p>
          <a:endParaRPr lang="it-IT"/>
        </a:p>
      </dgm:t>
    </dgm:pt>
    <dgm:pt modelId="{38B498A9-1873-3549-86DC-080A32802EC9}">
      <dgm:prSet custT="1"/>
      <dgm:spPr/>
      <dgm:t>
        <a:bodyPr/>
        <a:lstStyle/>
        <a:p>
          <a:r>
            <a:rPr lang="en-GB" sz="1800"/>
            <a:t>Democracy of Big Tech companies</a:t>
          </a:r>
          <a:endParaRPr lang="it-IT" sz="1800"/>
        </a:p>
      </dgm:t>
    </dgm:pt>
    <dgm:pt modelId="{54C048CD-2EEB-7249-ABA5-B00EF78E5EEC}" type="sibTrans" cxnId="{E73B6146-7011-D849-9E0B-3673544E4D65}">
      <dgm:prSet/>
      <dgm:spPr/>
      <dgm:t>
        <a:bodyPr/>
        <a:lstStyle/>
        <a:p>
          <a:endParaRPr lang="it-IT"/>
        </a:p>
      </dgm:t>
    </dgm:pt>
    <dgm:pt modelId="{73C95F71-73D4-0D45-A26A-955CCB33F7CF}" type="parTrans" cxnId="{E73B6146-7011-D849-9E0B-3673544E4D65}">
      <dgm:prSet/>
      <dgm:spPr/>
      <dgm:t>
        <a:bodyPr/>
        <a:lstStyle/>
        <a:p>
          <a:endParaRPr lang="it-IT"/>
        </a:p>
      </dgm:t>
    </dgm:pt>
    <dgm:pt modelId="{7E8C5F29-5409-AE4A-B4E6-61DEEEB5DDC6}">
      <dgm:prSet custT="1"/>
      <dgm:spPr/>
      <dgm:t>
        <a:bodyPr/>
        <a:lstStyle/>
        <a:p>
          <a:r>
            <a:rPr lang="en-GB" sz="1800"/>
            <a:t>Participative model for digital transition </a:t>
          </a:r>
          <a:endParaRPr lang="it-IT" sz="1800"/>
        </a:p>
      </dgm:t>
    </dgm:pt>
    <dgm:pt modelId="{2F277F22-70CD-0E4F-AF5C-E7E885084D44}" type="sibTrans" cxnId="{1C8F1FCC-EE80-0247-9ADD-704BE3C2CFBB}">
      <dgm:prSet/>
      <dgm:spPr/>
      <dgm:t>
        <a:bodyPr/>
        <a:lstStyle/>
        <a:p>
          <a:endParaRPr lang="it-IT"/>
        </a:p>
      </dgm:t>
    </dgm:pt>
    <dgm:pt modelId="{1F9CE229-E7C9-9E4D-9687-896790B9964D}" type="parTrans" cxnId="{1C8F1FCC-EE80-0247-9ADD-704BE3C2CFBB}">
      <dgm:prSet/>
      <dgm:spPr/>
      <dgm:t>
        <a:bodyPr/>
        <a:lstStyle/>
        <a:p>
          <a:endParaRPr lang="it-IT"/>
        </a:p>
      </dgm:t>
    </dgm:pt>
    <dgm:pt modelId="{09156EB1-A3B7-3544-9132-ADFF598852AE}">
      <dgm:prSet custT="1"/>
      <dgm:spPr/>
      <dgm:t>
        <a:bodyPr/>
        <a:lstStyle/>
        <a:p>
          <a:r>
            <a:rPr lang="it-IT" sz="1800"/>
            <a:t>Fair access</a:t>
          </a:r>
        </a:p>
      </dgm:t>
    </dgm:pt>
    <dgm:pt modelId="{3A9EDCFD-3240-0946-8B6D-F19FA859123B}" type="sibTrans" cxnId="{222A9D00-D412-F54D-8D98-12428D3957F5}">
      <dgm:prSet/>
      <dgm:spPr/>
      <dgm:t>
        <a:bodyPr/>
        <a:lstStyle/>
        <a:p>
          <a:endParaRPr lang="en-GB"/>
        </a:p>
      </dgm:t>
    </dgm:pt>
    <dgm:pt modelId="{90AF5FF1-00A6-6743-A868-8847C1B3A27F}" type="parTrans" cxnId="{222A9D00-D412-F54D-8D98-12428D3957F5}">
      <dgm:prSet/>
      <dgm:spPr/>
      <dgm:t>
        <a:bodyPr/>
        <a:lstStyle/>
        <a:p>
          <a:endParaRPr lang="en-GB"/>
        </a:p>
      </dgm:t>
    </dgm:pt>
    <dgm:pt modelId="{9AD1FF7D-041C-844B-BB57-838FD5959C49}">
      <dgm:prSet custT="1"/>
      <dgm:spPr/>
      <dgm:t>
        <a:bodyPr/>
        <a:lstStyle/>
        <a:p>
          <a:r>
            <a:rPr lang="it-IT" sz="1800" dirty="0" err="1"/>
            <a:t>Equality</a:t>
          </a:r>
          <a:r>
            <a:rPr lang="it-IT" sz="1800" dirty="0"/>
            <a:t> / </a:t>
          </a:r>
          <a:r>
            <a:rPr lang="it-IT" sz="1800" dirty="0" err="1"/>
            <a:t>Inequality</a:t>
          </a:r>
          <a:endParaRPr lang="it-IT" sz="1800" dirty="0"/>
        </a:p>
      </dgm:t>
    </dgm:pt>
    <dgm:pt modelId="{82C12826-B23F-6C40-8FE9-8E3FEE45477A}" type="sibTrans" cxnId="{65860B7E-DCED-3D48-8E99-FA5D2EA331AB}">
      <dgm:prSet/>
      <dgm:spPr/>
      <dgm:t>
        <a:bodyPr/>
        <a:lstStyle/>
        <a:p>
          <a:endParaRPr lang="en-GB"/>
        </a:p>
      </dgm:t>
    </dgm:pt>
    <dgm:pt modelId="{A7D36BA2-2075-6142-8BF1-AA7D76FFD019}" type="parTrans" cxnId="{65860B7E-DCED-3D48-8E99-FA5D2EA331AB}">
      <dgm:prSet/>
      <dgm:spPr/>
      <dgm:t>
        <a:bodyPr/>
        <a:lstStyle/>
        <a:p>
          <a:endParaRPr lang="en-GB"/>
        </a:p>
      </dgm:t>
    </dgm:pt>
    <dgm:pt modelId="{9C0ADBCC-95F0-7C40-98BB-D515BF26D41F}" type="pres">
      <dgm:prSet presAssocID="{9734A5BA-4B79-7849-BFF9-1694979D79FD}" presName="Name0" presStyleCnt="0">
        <dgm:presLayoutVars>
          <dgm:dir/>
          <dgm:animLvl val="lvl"/>
          <dgm:resizeHandles val="exact"/>
        </dgm:presLayoutVars>
      </dgm:prSet>
      <dgm:spPr/>
    </dgm:pt>
    <dgm:pt modelId="{6CBB24BC-F05D-2B4F-AD9B-1BF85DB71B05}" type="pres">
      <dgm:prSet presAssocID="{48245CA6-564C-4148-BD99-F5567F7783D9}" presName="linNode" presStyleCnt="0"/>
      <dgm:spPr/>
    </dgm:pt>
    <dgm:pt modelId="{38913DA5-EE46-F445-9129-3AB3CCCC284F}" type="pres">
      <dgm:prSet presAssocID="{48245CA6-564C-4148-BD99-F5567F7783D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74C98149-8B0C-9749-A1FA-B76CA7620881}" type="pres">
      <dgm:prSet presAssocID="{48245CA6-564C-4148-BD99-F5567F7783D9}" presName="descendantText" presStyleLbl="alignAccFollowNode1" presStyleIdx="0" presStyleCnt="3" custScaleY="179521">
        <dgm:presLayoutVars>
          <dgm:bulletEnabled val="1"/>
        </dgm:presLayoutVars>
      </dgm:prSet>
      <dgm:spPr/>
    </dgm:pt>
    <dgm:pt modelId="{B19F80F3-5DF6-F84B-B14D-267318401903}" type="pres">
      <dgm:prSet presAssocID="{30719C33-6559-A24D-B926-CC5E2BFC4B6B}" presName="sp" presStyleCnt="0"/>
      <dgm:spPr/>
    </dgm:pt>
    <dgm:pt modelId="{83561CB0-844F-F143-B47B-723B272655EB}" type="pres">
      <dgm:prSet presAssocID="{2633E7F3-5986-4A4B-BBAF-25556B6C9E37}" presName="linNode" presStyleCnt="0"/>
      <dgm:spPr/>
    </dgm:pt>
    <dgm:pt modelId="{E8EA29E9-EF9A-0B49-86DC-980E0503689A}" type="pres">
      <dgm:prSet presAssocID="{2633E7F3-5986-4A4B-BBAF-25556B6C9E37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A297CC6-931B-7340-A695-15D842449729}" type="pres">
      <dgm:prSet presAssocID="{2633E7F3-5986-4A4B-BBAF-25556B6C9E37}" presName="descendantText" presStyleLbl="alignAccFollowNode1" presStyleIdx="1" presStyleCnt="3" custScaleY="199996">
        <dgm:presLayoutVars>
          <dgm:bulletEnabled val="1"/>
        </dgm:presLayoutVars>
      </dgm:prSet>
      <dgm:spPr/>
    </dgm:pt>
    <dgm:pt modelId="{EB036EB9-288A-B04C-AB97-6D5DFC2C21A8}" type="pres">
      <dgm:prSet presAssocID="{13164CA2-F2BD-6947-8E6A-910FA2CAC505}" presName="sp" presStyleCnt="0"/>
      <dgm:spPr/>
    </dgm:pt>
    <dgm:pt modelId="{89A2986F-D5EA-044C-9DCC-55368629228B}" type="pres">
      <dgm:prSet presAssocID="{1D7B903C-07B9-BA4B-99DE-F575FED9F124}" presName="linNode" presStyleCnt="0"/>
      <dgm:spPr/>
    </dgm:pt>
    <dgm:pt modelId="{2EC1AE54-DC70-8143-A838-902AF1119031}" type="pres">
      <dgm:prSet presAssocID="{1D7B903C-07B9-BA4B-99DE-F575FED9F124}" presName="parentText" presStyleLbl="node1" presStyleIdx="2" presStyleCnt="3" custScaleX="110000">
        <dgm:presLayoutVars>
          <dgm:chMax val="1"/>
          <dgm:bulletEnabled val="1"/>
        </dgm:presLayoutVars>
      </dgm:prSet>
      <dgm:spPr/>
    </dgm:pt>
    <dgm:pt modelId="{9E9DD925-721B-2D42-9EA6-CFF736B243A7}" type="pres">
      <dgm:prSet presAssocID="{1D7B903C-07B9-BA4B-99DE-F575FED9F124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222A9D00-D412-F54D-8D98-12428D3957F5}" srcId="{1D7B903C-07B9-BA4B-99DE-F575FED9F124}" destId="{09156EB1-A3B7-3544-9132-ADFF598852AE}" srcOrd="3" destOrd="0" parTransId="{90AF5FF1-00A6-6743-A868-8847C1B3A27F}" sibTransId="{3A9EDCFD-3240-0946-8B6D-F19FA859123B}"/>
    <dgm:cxn modelId="{3F639701-F7EE-B74E-8354-A6F022926C20}" type="presOf" srcId="{8F3F5B13-8A2C-3344-B663-727DDA9DEB6C}" destId="{74C98149-8B0C-9749-A1FA-B76CA7620881}" srcOrd="0" destOrd="6" presId="urn:microsoft.com/office/officeart/2005/8/layout/vList5"/>
    <dgm:cxn modelId="{B055AA04-88F7-E34C-B984-702D5949623C}" type="presOf" srcId="{48245CA6-564C-4148-BD99-F5567F7783D9}" destId="{38913DA5-EE46-F445-9129-3AB3CCCC284F}" srcOrd="0" destOrd="0" presId="urn:microsoft.com/office/officeart/2005/8/layout/vList5"/>
    <dgm:cxn modelId="{232EF414-F753-1844-BB77-A380E3548EE8}" type="presOf" srcId="{FB352681-C57D-0340-8065-345C0B0DC2AE}" destId="{AA297CC6-931B-7340-A695-15D842449729}" srcOrd="0" destOrd="3" presId="urn:microsoft.com/office/officeart/2005/8/layout/vList5"/>
    <dgm:cxn modelId="{A3BFCB1F-8CD3-414D-B30B-5EE9FCC64C37}" srcId="{9734A5BA-4B79-7849-BFF9-1694979D79FD}" destId="{1D7B903C-07B9-BA4B-99DE-F575FED9F124}" srcOrd="2" destOrd="0" parTransId="{B06721FE-F04F-FA46-8E68-3C422587A013}" sibTransId="{4EE2E1B6-53C5-9E4C-B87E-D20981AF63FE}"/>
    <dgm:cxn modelId="{4AED743E-F6EF-124D-B43D-509C958A5EB5}" srcId="{48245CA6-564C-4148-BD99-F5567F7783D9}" destId="{8F3F5B13-8A2C-3344-B663-727DDA9DEB6C}" srcOrd="6" destOrd="0" parTransId="{C1ECA4BA-CED2-1345-A691-DCDF401B30A1}" sibTransId="{59007B5C-38F0-3340-9634-0772C93B7B2C}"/>
    <dgm:cxn modelId="{29414140-494C-7840-BB1E-882A0801F780}" type="presOf" srcId="{D1171398-650E-5A4F-A7C6-8B1BE4C7EAC4}" destId="{AA297CC6-931B-7340-A695-15D842449729}" srcOrd="0" destOrd="0" presId="urn:microsoft.com/office/officeart/2005/8/layout/vList5"/>
    <dgm:cxn modelId="{BF20D440-D42A-504E-B9AB-3B6075808BBE}" srcId="{48245CA6-564C-4148-BD99-F5567F7783D9}" destId="{831F6FDA-E6FD-3646-BC4B-89A58FD2F2D4}" srcOrd="0" destOrd="0" parTransId="{D5A86B3D-E1B8-804F-8341-53848065E27C}" sibTransId="{B0298AB5-6448-D247-A517-15FC120BED2E}"/>
    <dgm:cxn modelId="{18033D45-C431-0441-B819-A0CD2436093E}" type="presOf" srcId="{4F257237-0B2D-3C48-A7BB-CBECE5D20805}" destId="{74C98149-8B0C-9749-A1FA-B76CA7620881}" srcOrd="0" destOrd="2" presId="urn:microsoft.com/office/officeart/2005/8/layout/vList5"/>
    <dgm:cxn modelId="{E73B6146-7011-D849-9E0B-3673544E4D65}" srcId="{1D7B903C-07B9-BA4B-99DE-F575FED9F124}" destId="{38B498A9-1873-3549-86DC-080A32802EC9}" srcOrd="1" destOrd="0" parTransId="{73C95F71-73D4-0D45-A26A-955CCB33F7CF}" sibTransId="{54C048CD-2EEB-7249-ABA5-B00EF78E5EEC}"/>
    <dgm:cxn modelId="{6D002347-4CCC-3649-8492-CF368B40D255}" type="presOf" srcId="{831F6FDA-E6FD-3646-BC4B-89A58FD2F2D4}" destId="{74C98149-8B0C-9749-A1FA-B76CA7620881}" srcOrd="0" destOrd="0" presId="urn:microsoft.com/office/officeart/2005/8/layout/vList5"/>
    <dgm:cxn modelId="{28586047-2F71-5E46-945C-B0EBAFCCC117}" type="presOf" srcId="{8448BC30-FEC7-D84A-BF23-A90824E235AC}" destId="{AA297CC6-931B-7340-A695-15D842449729}" srcOrd="0" destOrd="2" presId="urn:microsoft.com/office/officeart/2005/8/layout/vList5"/>
    <dgm:cxn modelId="{60BDDE61-FBD9-894F-8922-71430D020C01}" type="presOf" srcId="{2633E7F3-5986-4A4B-BBAF-25556B6C9E37}" destId="{E8EA29E9-EF9A-0B49-86DC-980E0503689A}" srcOrd="0" destOrd="0" presId="urn:microsoft.com/office/officeart/2005/8/layout/vList5"/>
    <dgm:cxn modelId="{48B30D66-F620-454C-84E3-EB8B0B9F8D97}" type="presOf" srcId="{9AD1FF7D-041C-844B-BB57-838FD5959C49}" destId="{9E9DD925-721B-2D42-9EA6-CFF736B243A7}" srcOrd="0" destOrd="4" presId="urn:microsoft.com/office/officeart/2005/8/layout/vList5"/>
    <dgm:cxn modelId="{7948476A-3EA3-FC45-B9CC-FD22E658444E}" srcId="{48245CA6-564C-4148-BD99-F5567F7783D9}" destId="{413C46BD-3B8F-1243-A780-336E388C274F}" srcOrd="3" destOrd="0" parTransId="{9DF24B8D-FFFD-2649-9261-AC682E897D57}" sibTransId="{7435DA37-2B0C-1E46-A359-D091A3FCBD44}"/>
    <dgm:cxn modelId="{4C06A475-B394-2E42-A70B-7935D20F3D95}" type="presOf" srcId="{7E8C5F29-5409-AE4A-B4E6-61DEEEB5DDC6}" destId="{9E9DD925-721B-2D42-9EA6-CFF736B243A7}" srcOrd="0" destOrd="2" presId="urn:microsoft.com/office/officeart/2005/8/layout/vList5"/>
    <dgm:cxn modelId="{B31B8E79-3B6D-C74E-A50D-D1D4F8B14E4F}" type="presOf" srcId="{B855A1EF-C171-144A-B7A0-DE867C1D5D60}" destId="{74C98149-8B0C-9749-A1FA-B76CA7620881}" srcOrd="0" destOrd="5" presId="urn:microsoft.com/office/officeart/2005/8/layout/vList5"/>
    <dgm:cxn modelId="{65860B7E-DCED-3D48-8E99-FA5D2EA331AB}" srcId="{1D7B903C-07B9-BA4B-99DE-F575FED9F124}" destId="{9AD1FF7D-041C-844B-BB57-838FD5959C49}" srcOrd="4" destOrd="0" parTransId="{A7D36BA2-2075-6142-8BF1-AA7D76FFD019}" sibTransId="{82C12826-B23F-6C40-8FE9-8E3FEE45477A}"/>
    <dgm:cxn modelId="{27222E7F-4D95-9E47-BAAD-632BDDEE46E0}" type="presOf" srcId="{09156EB1-A3B7-3544-9132-ADFF598852AE}" destId="{9E9DD925-721B-2D42-9EA6-CFF736B243A7}" srcOrd="0" destOrd="3" presId="urn:microsoft.com/office/officeart/2005/8/layout/vList5"/>
    <dgm:cxn modelId="{26491481-BC14-4D4D-A013-6320A0E2B93F}" type="presOf" srcId="{1D7B903C-07B9-BA4B-99DE-F575FED9F124}" destId="{2EC1AE54-DC70-8143-A838-902AF1119031}" srcOrd="0" destOrd="0" presId="urn:microsoft.com/office/officeart/2005/8/layout/vList5"/>
    <dgm:cxn modelId="{74545182-EA7A-7745-A78E-6D0F5129A09F}" srcId="{2633E7F3-5986-4A4B-BBAF-25556B6C9E37}" destId="{7AB95761-444A-D44C-B958-6879E5C24443}" srcOrd="1" destOrd="0" parTransId="{A4BE9C95-A6BC-B640-B698-2558866CFFF2}" sibTransId="{5D7939BE-16E9-F741-BDF1-5C046875F2BF}"/>
    <dgm:cxn modelId="{701BBA90-04D3-EC4F-9CE4-7373422C65C7}" type="presOf" srcId="{9734A5BA-4B79-7849-BFF9-1694979D79FD}" destId="{9C0ADBCC-95F0-7C40-98BB-D515BF26D41F}" srcOrd="0" destOrd="0" presId="urn:microsoft.com/office/officeart/2005/8/layout/vList5"/>
    <dgm:cxn modelId="{CC461D94-EF50-FE45-B338-013AC517A497}" srcId="{9734A5BA-4B79-7849-BFF9-1694979D79FD}" destId="{2633E7F3-5986-4A4B-BBAF-25556B6C9E37}" srcOrd="1" destOrd="0" parTransId="{45221311-9056-974F-BF95-63B49578495D}" sibTransId="{13164CA2-F2BD-6947-8E6A-910FA2CAC505}"/>
    <dgm:cxn modelId="{5A8AC99A-0B2F-884B-B7BD-0045736FABD1}" srcId="{9734A5BA-4B79-7849-BFF9-1694979D79FD}" destId="{48245CA6-564C-4148-BD99-F5567F7783D9}" srcOrd="0" destOrd="0" parTransId="{F6575043-785B-D848-8EF8-E095193E285B}" sibTransId="{30719C33-6559-A24D-B926-CC5E2BFC4B6B}"/>
    <dgm:cxn modelId="{2280A19D-A0C1-0440-A16D-191C59C0D514}" type="presOf" srcId="{38B498A9-1873-3549-86DC-080A32802EC9}" destId="{9E9DD925-721B-2D42-9EA6-CFF736B243A7}" srcOrd="0" destOrd="1" presId="urn:microsoft.com/office/officeart/2005/8/layout/vList5"/>
    <dgm:cxn modelId="{891F2AA0-E287-5644-9C50-A75F79599EAE}" srcId="{48245CA6-564C-4148-BD99-F5567F7783D9}" destId="{B855A1EF-C171-144A-B7A0-DE867C1D5D60}" srcOrd="5" destOrd="0" parTransId="{2902E578-8676-3B4B-B8FB-8B5189E15159}" sibTransId="{377C5A48-699B-8243-83A0-E9E13E304CEE}"/>
    <dgm:cxn modelId="{B6E9DFAE-7469-9D4A-BD8B-39112D445FAF}" type="presOf" srcId="{413C46BD-3B8F-1243-A780-336E388C274F}" destId="{74C98149-8B0C-9749-A1FA-B76CA7620881}" srcOrd="0" destOrd="3" presId="urn:microsoft.com/office/officeart/2005/8/layout/vList5"/>
    <dgm:cxn modelId="{CC93BAB4-67DC-C543-A184-BCF6B3E5CC00}" srcId="{48245CA6-564C-4148-BD99-F5567F7783D9}" destId="{A9650D7B-7F5A-AA4C-8CE8-8913A2532111}" srcOrd="4" destOrd="0" parTransId="{C9AE6716-003A-444E-9D36-A0B23A6FDD42}" sibTransId="{307B789B-6C80-8446-A6CC-1BBCA283CB5E}"/>
    <dgm:cxn modelId="{229D5EBB-7E6F-DB41-9825-C7506F3E4A9B}" type="presOf" srcId="{A9650D7B-7F5A-AA4C-8CE8-8913A2532111}" destId="{74C98149-8B0C-9749-A1FA-B76CA7620881}" srcOrd="0" destOrd="4" presId="urn:microsoft.com/office/officeart/2005/8/layout/vList5"/>
    <dgm:cxn modelId="{26BD83BE-2E26-484E-BD56-C3885DC64C32}" srcId="{2633E7F3-5986-4A4B-BBAF-25556B6C9E37}" destId="{8448BC30-FEC7-D84A-BF23-A90824E235AC}" srcOrd="2" destOrd="0" parTransId="{B6C13808-B4EB-4447-9B4D-8703BF3EC216}" sibTransId="{B3733907-FA02-EB4E-BC67-4D17424CADBB}"/>
    <dgm:cxn modelId="{5E4423C6-0D15-0043-8271-240634A9958F}" srcId="{2633E7F3-5986-4A4B-BBAF-25556B6C9E37}" destId="{FB352681-C57D-0340-8065-345C0B0DC2AE}" srcOrd="3" destOrd="0" parTransId="{97CD85A0-7906-374B-A071-74934AC8C112}" sibTransId="{7199A2DA-2B87-414F-8EC3-67E9312D9A8D}"/>
    <dgm:cxn modelId="{749C18CB-DD0C-1340-BDFA-70922CE77F5A}" type="presOf" srcId="{013A35C5-F631-5D42-97CF-00BE2E404341}" destId="{74C98149-8B0C-9749-A1FA-B76CA7620881}" srcOrd="0" destOrd="1" presId="urn:microsoft.com/office/officeart/2005/8/layout/vList5"/>
    <dgm:cxn modelId="{1C8F1FCC-EE80-0247-9ADD-704BE3C2CFBB}" srcId="{1D7B903C-07B9-BA4B-99DE-F575FED9F124}" destId="{7E8C5F29-5409-AE4A-B4E6-61DEEEB5DDC6}" srcOrd="2" destOrd="0" parTransId="{1F9CE229-E7C9-9E4D-9687-896790B9964D}" sibTransId="{2F277F22-70CD-0E4F-AF5C-E7E885084D44}"/>
    <dgm:cxn modelId="{136789D9-3064-6345-A0D1-0BF3CDD685C6}" srcId="{2633E7F3-5986-4A4B-BBAF-25556B6C9E37}" destId="{D1171398-650E-5A4F-A7C6-8B1BE4C7EAC4}" srcOrd="0" destOrd="0" parTransId="{34A21981-A1DB-E54F-8E1C-C9F958898FE9}" sibTransId="{1374F476-02F6-B141-B270-F2F4500E7CA0}"/>
    <dgm:cxn modelId="{BF9AC5DB-4110-EC40-8FD3-CEE2A98617D1}" type="presOf" srcId="{D0DAD086-70FC-CA47-B0B4-11DD5697AE81}" destId="{9E9DD925-721B-2D42-9EA6-CFF736B243A7}" srcOrd="0" destOrd="0" presId="urn:microsoft.com/office/officeart/2005/8/layout/vList5"/>
    <dgm:cxn modelId="{1E632EE6-5BE2-D74A-A556-E9F24DF820DC}" srcId="{48245CA6-564C-4148-BD99-F5567F7783D9}" destId="{4F257237-0B2D-3C48-A7BB-CBECE5D20805}" srcOrd="2" destOrd="0" parTransId="{723EAB43-348F-E94B-A3C6-379C62627AA8}" sibTransId="{E0A7B2D3-BAC1-DE4F-BCEA-4294BFB6F1B9}"/>
    <dgm:cxn modelId="{004623F5-C91D-5248-88F6-0702A36CE08A}" srcId="{1D7B903C-07B9-BA4B-99DE-F575FED9F124}" destId="{D0DAD086-70FC-CA47-B0B4-11DD5697AE81}" srcOrd="0" destOrd="0" parTransId="{C3ACC196-A739-5F41-A50A-F459D79950B6}" sibTransId="{0D63FFCB-0943-B847-BE82-26684FCC7C91}"/>
    <dgm:cxn modelId="{CFF46EF8-7CF5-7B4D-B2F6-D07C151F5E29}" type="presOf" srcId="{7AB95761-444A-D44C-B958-6879E5C24443}" destId="{AA297CC6-931B-7340-A695-15D842449729}" srcOrd="0" destOrd="1" presId="urn:microsoft.com/office/officeart/2005/8/layout/vList5"/>
    <dgm:cxn modelId="{0C0741FD-CAC6-2848-88E9-88FD88AC838E}" srcId="{48245CA6-564C-4148-BD99-F5567F7783D9}" destId="{013A35C5-F631-5D42-97CF-00BE2E404341}" srcOrd="1" destOrd="0" parTransId="{A6AD2855-8D70-A14D-9794-121C91BB83AC}" sibTransId="{4D6E0B58-22A2-9E43-8F58-576BF391765C}"/>
    <dgm:cxn modelId="{694C7E39-E3BD-A641-819C-0C4A3F8347F4}" type="presParOf" srcId="{9C0ADBCC-95F0-7C40-98BB-D515BF26D41F}" destId="{6CBB24BC-F05D-2B4F-AD9B-1BF85DB71B05}" srcOrd="0" destOrd="0" presId="urn:microsoft.com/office/officeart/2005/8/layout/vList5"/>
    <dgm:cxn modelId="{67388647-E5A9-504A-AEE4-F11C42FE95C3}" type="presParOf" srcId="{6CBB24BC-F05D-2B4F-AD9B-1BF85DB71B05}" destId="{38913DA5-EE46-F445-9129-3AB3CCCC284F}" srcOrd="0" destOrd="0" presId="urn:microsoft.com/office/officeart/2005/8/layout/vList5"/>
    <dgm:cxn modelId="{381973A3-ED17-4440-AFDA-633161A7D9E2}" type="presParOf" srcId="{6CBB24BC-F05D-2B4F-AD9B-1BF85DB71B05}" destId="{74C98149-8B0C-9749-A1FA-B76CA7620881}" srcOrd="1" destOrd="0" presId="urn:microsoft.com/office/officeart/2005/8/layout/vList5"/>
    <dgm:cxn modelId="{0A31E30A-62EC-BF4A-A8BC-2574892CAFE9}" type="presParOf" srcId="{9C0ADBCC-95F0-7C40-98BB-D515BF26D41F}" destId="{B19F80F3-5DF6-F84B-B14D-267318401903}" srcOrd="1" destOrd="0" presId="urn:microsoft.com/office/officeart/2005/8/layout/vList5"/>
    <dgm:cxn modelId="{FCB3B4AC-4046-324F-A864-83C707030F1B}" type="presParOf" srcId="{9C0ADBCC-95F0-7C40-98BB-D515BF26D41F}" destId="{83561CB0-844F-F143-B47B-723B272655EB}" srcOrd="2" destOrd="0" presId="urn:microsoft.com/office/officeart/2005/8/layout/vList5"/>
    <dgm:cxn modelId="{48603F0F-347F-D743-85BD-D5BE7768D3E7}" type="presParOf" srcId="{83561CB0-844F-F143-B47B-723B272655EB}" destId="{E8EA29E9-EF9A-0B49-86DC-980E0503689A}" srcOrd="0" destOrd="0" presId="urn:microsoft.com/office/officeart/2005/8/layout/vList5"/>
    <dgm:cxn modelId="{C3741965-DE98-AE49-98DB-5596DD269374}" type="presParOf" srcId="{83561CB0-844F-F143-B47B-723B272655EB}" destId="{AA297CC6-931B-7340-A695-15D842449729}" srcOrd="1" destOrd="0" presId="urn:microsoft.com/office/officeart/2005/8/layout/vList5"/>
    <dgm:cxn modelId="{22BC57AC-7E85-4341-9760-4AA6DFB9178E}" type="presParOf" srcId="{9C0ADBCC-95F0-7C40-98BB-D515BF26D41F}" destId="{EB036EB9-288A-B04C-AB97-6D5DFC2C21A8}" srcOrd="3" destOrd="0" presId="urn:microsoft.com/office/officeart/2005/8/layout/vList5"/>
    <dgm:cxn modelId="{CCE76C45-DD83-194E-A040-DB5260FF3152}" type="presParOf" srcId="{9C0ADBCC-95F0-7C40-98BB-D515BF26D41F}" destId="{89A2986F-D5EA-044C-9DCC-55368629228B}" srcOrd="4" destOrd="0" presId="urn:microsoft.com/office/officeart/2005/8/layout/vList5"/>
    <dgm:cxn modelId="{3F0B746D-43F8-C048-867D-9FECB0A70BD2}" type="presParOf" srcId="{89A2986F-D5EA-044C-9DCC-55368629228B}" destId="{2EC1AE54-DC70-8143-A838-902AF1119031}" srcOrd="0" destOrd="0" presId="urn:microsoft.com/office/officeart/2005/8/layout/vList5"/>
    <dgm:cxn modelId="{FF98A6D7-459F-8D49-B5C3-E216401CF127}" type="presParOf" srcId="{89A2986F-D5EA-044C-9DCC-55368629228B}" destId="{9E9DD925-721B-2D42-9EA6-CFF736B243A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34A5BA-4B79-7849-BFF9-1694979D79FD}" type="doc">
      <dgm:prSet loTypeId="urn:microsoft.com/office/officeart/2005/8/layout/vList5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868CE741-D775-2B41-A498-2B29356F22B0}">
      <dgm:prSet/>
      <dgm:spPr/>
      <dgm:t>
        <a:bodyPr/>
        <a:lstStyle/>
        <a:p>
          <a:r>
            <a:rPr lang="it-IT"/>
            <a:t>Digital Infrastructure</a:t>
          </a:r>
        </a:p>
      </dgm:t>
    </dgm:pt>
    <dgm:pt modelId="{209251C2-CD49-5744-B1E6-10B0B8CB9A76}" type="parTrans" cxnId="{43425643-3FEB-B64A-93B2-854DDA45B078}">
      <dgm:prSet/>
      <dgm:spPr/>
      <dgm:t>
        <a:bodyPr/>
        <a:lstStyle/>
        <a:p>
          <a:endParaRPr lang="it-IT"/>
        </a:p>
      </dgm:t>
    </dgm:pt>
    <dgm:pt modelId="{FB1B58C4-B876-1449-8A8D-96D46AAEB2B9}" type="sibTrans" cxnId="{43425643-3FEB-B64A-93B2-854DDA45B078}">
      <dgm:prSet/>
      <dgm:spPr/>
      <dgm:t>
        <a:bodyPr/>
        <a:lstStyle/>
        <a:p>
          <a:endParaRPr lang="it-IT"/>
        </a:p>
      </dgm:t>
    </dgm:pt>
    <dgm:pt modelId="{A7941B10-5593-F04D-A2BD-15120D14A9FF}">
      <dgm:prSet/>
      <dgm:spPr/>
      <dgm:t>
        <a:bodyPr/>
        <a:lstStyle/>
        <a:p>
          <a:r>
            <a:rPr lang="it-IT"/>
            <a:t>Cultural and Creative Industries</a:t>
          </a:r>
        </a:p>
      </dgm:t>
    </dgm:pt>
    <dgm:pt modelId="{F595D081-A0F7-5A4A-8037-6A3CE907D5FF}" type="parTrans" cxnId="{59AF2C94-4A19-B148-A90A-14EA03C156D1}">
      <dgm:prSet/>
      <dgm:spPr/>
      <dgm:t>
        <a:bodyPr/>
        <a:lstStyle/>
        <a:p>
          <a:endParaRPr lang="it-IT"/>
        </a:p>
      </dgm:t>
    </dgm:pt>
    <dgm:pt modelId="{40B243E8-126A-A64E-84DA-27D9DD1D6F61}" type="sibTrans" cxnId="{59AF2C94-4A19-B148-A90A-14EA03C156D1}">
      <dgm:prSet/>
      <dgm:spPr/>
      <dgm:t>
        <a:bodyPr/>
        <a:lstStyle/>
        <a:p>
          <a:endParaRPr lang="it-IT"/>
        </a:p>
      </dgm:t>
    </dgm:pt>
    <dgm:pt modelId="{D2D75D96-9E02-0C44-B220-3A6B0F2E96E3}">
      <dgm:prSet custT="1"/>
      <dgm:spPr/>
      <dgm:t>
        <a:bodyPr/>
        <a:lstStyle/>
        <a:p>
          <a:r>
            <a:rPr lang="en-GB" sz="1800" dirty="0"/>
            <a:t>Broadcasting Live Performances</a:t>
          </a:r>
        </a:p>
      </dgm:t>
    </dgm:pt>
    <dgm:pt modelId="{962CEDDC-EF79-CF40-AAA2-E6D9C5EF54BD}" type="parTrans" cxnId="{C8191BA8-DABB-E74B-8A59-1CA3EE4B3209}">
      <dgm:prSet/>
      <dgm:spPr/>
      <dgm:t>
        <a:bodyPr/>
        <a:lstStyle/>
        <a:p>
          <a:endParaRPr lang="it-IT"/>
        </a:p>
      </dgm:t>
    </dgm:pt>
    <dgm:pt modelId="{4BC012F8-8E44-6B4C-866E-223DA6252347}" type="sibTrans" cxnId="{C8191BA8-DABB-E74B-8A59-1CA3EE4B3209}">
      <dgm:prSet/>
      <dgm:spPr/>
      <dgm:t>
        <a:bodyPr/>
        <a:lstStyle/>
        <a:p>
          <a:endParaRPr lang="it-IT"/>
        </a:p>
      </dgm:t>
    </dgm:pt>
    <dgm:pt modelId="{C4237EB2-2E71-1849-A850-6DFDE4AE571D}">
      <dgm:prSet custT="1"/>
      <dgm:spPr/>
      <dgm:t>
        <a:bodyPr/>
        <a:lstStyle/>
        <a:p>
          <a:r>
            <a:rPr lang="en-GB" sz="1800" dirty="0"/>
            <a:t>Digital relation between performers and public</a:t>
          </a:r>
        </a:p>
      </dgm:t>
    </dgm:pt>
    <dgm:pt modelId="{ACE6ABBD-F850-154A-9042-1E05B44FBADA}" type="parTrans" cxnId="{51D4358F-2F51-484C-8440-F34505933C30}">
      <dgm:prSet/>
      <dgm:spPr/>
      <dgm:t>
        <a:bodyPr/>
        <a:lstStyle/>
        <a:p>
          <a:endParaRPr lang="it-IT"/>
        </a:p>
      </dgm:t>
    </dgm:pt>
    <dgm:pt modelId="{15ADC138-148B-0A49-B93A-4B50D7A0F415}" type="sibTrans" cxnId="{51D4358F-2F51-484C-8440-F34505933C30}">
      <dgm:prSet/>
      <dgm:spPr/>
      <dgm:t>
        <a:bodyPr/>
        <a:lstStyle/>
        <a:p>
          <a:endParaRPr lang="it-IT"/>
        </a:p>
      </dgm:t>
    </dgm:pt>
    <dgm:pt modelId="{C4376E38-CC9A-BC4F-A35D-9FD368CF9192}">
      <dgm:prSet custT="1"/>
      <dgm:spPr/>
      <dgm:t>
        <a:bodyPr/>
        <a:lstStyle/>
        <a:p>
          <a:pPr>
            <a:buFont typeface="Calibri" panose="020F0502020204030204" pitchFamily="34" charset="0"/>
            <a:buChar char="-"/>
          </a:pPr>
          <a:r>
            <a:rPr lang="en-GB" sz="2000" dirty="0"/>
            <a:t>The impact of digital infrastructure and digital work on the environment </a:t>
          </a:r>
          <a:endParaRPr lang="it-IT" sz="2000" dirty="0"/>
        </a:p>
      </dgm:t>
    </dgm:pt>
    <dgm:pt modelId="{E71E583E-77CA-C342-A7C6-7ABEC7FE4C0C}" type="sibTrans" cxnId="{4E25D138-3A00-834E-AEDA-E11BAC1471F9}">
      <dgm:prSet/>
      <dgm:spPr/>
      <dgm:t>
        <a:bodyPr/>
        <a:lstStyle/>
        <a:p>
          <a:endParaRPr lang="it-IT"/>
        </a:p>
      </dgm:t>
    </dgm:pt>
    <dgm:pt modelId="{096EFCC4-9806-6E48-B5C0-97A968AF1EB0}" type="parTrans" cxnId="{4E25D138-3A00-834E-AEDA-E11BAC1471F9}">
      <dgm:prSet/>
      <dgm:spPr/>
      <dgm:t>
        <a:bodyPr/>
        <a:lstStyle/>
        <a:p>
          <a:endParaRPr lang="it-IT"/>
        </a:p>
      </dgm:t>
    </dgm:pt>
    <dgm:pt modelId="{5D6316ED-F144-714C-BA81-996C980BF649}">
      <dgm:prSet custT="1"/>
      <dgm:spPr/>
      <dgm:t>
        <a:bodyPr/>
        <a:lstStyle/>
        <a:p>
          <a:pPr>
            <a:buFont typeface="Calibri" panose="020F0502020204030204" pitchFamily="34" charset="0"/>
            <a:buChar char="-"/>
          </a:pPr>
          <a:r>
            <a:rPr lang="en-GB" sz="2000" dirty="0"/>
            <a:t>Digital infrastructure and data government: differences among different societies and role of humans in AI</a:t>
          </a:r>
          <a:endParaRPr lang="it-IT" sz="2000" dirty="0"/>
        </a:p>
      </dgm:t>
    </dgm:pt>
    <dgm:pt modelId="{27315F6E-2806-5A4B-A6E6-34A28AB3AF30}" type="sibTrans" cxnId="{B93DB2D1-F131-E54F-8D0A-07C88ED01C21}">
      <dgm:prSet/>
      <dgm:spPr/>
      <dgm:t>
        <a:bodyPr/>
        <a:lstStyle/>
        <a:p>
          <a:endParaRPr lang="it-IT"/>
        </a:p>
      </dgm:t>
    </dgm:pt>
    <dgm:pt modelId="{9C9D668C-442B-7646-943C-C6FE1173B5A6}" type="parTrans" cxnId="{B93DB2D1-F131-E54F-8D0A-07C88ED01C21}">
      <dgm:prSet/>
      <dgm:spPr/>
      <dgm:t>
        <a:bodyPr/>
        <a:lstStyle/>
        <a:p>
          <a:endParaRPr lang="it-IT"/>
        </a:p>
      </dgm:t>
    </dgm:pt>
    <dgm:pt modelId="{CFA047B2-65CA-1149-86B0-98D85ED031E1}">
      <dgm:prSet custT="1"/>
      <dgm:spPr/>
      <dgm:t>
        <a:bodyPr/>
        <a:lstStyle/>
        <a:p>
          <a:r>
            <a:rPr lang="en-GB" sz="1800" dirty="0"/>
            <a:t>Impact of Social Media and Jobs on </a:t>
          </a:r>
          <a:r>
            <a:rPr lang="en-GB" sz="1800" noProof="0" dirty="0"/>
            <a:t>skills</a:t>
          </a:r>
        </a:p>
      </dgm:t>
    </dgm:pt>
    <dgm:pt modelId="{6095886E-6B90-F84D-B87C-A41073EB309C}" type="parTrans" cxnId="{3A4DEB20-6073-6741-81E6-59720D429784}">
      <dgm:prSet/>
      <dgm:spPr/>
      <dgm:t>
        <a:bodyPr/>
        <a:lstStyle/>
        <a:p>
          <a:endParaRPr lang="it-IT"/>
        </a:p>
      </dgm:t>
    </dgm:pt>
    <dgm:pt modelId="{8D46428D-184D-9244-9B94-C44BF2F52365}" type="sibTrans" cxnId="{3A4DEB20-6073-6741-81E6-59720D429784}">
      <dgm:prSet/>
      <dgm:spPr/>
      <dgm:t>
        <a:bodyPr/>
        <a:lstStyle/>
        <a:p>
          <a:endParaRPr lang="it-IT"/>
        </a:p>
      </dgm:t>
    </dgm:pt>
    <dgm:pt modelId="{CE08E203-F572-DE4B-B925-7E22A3046D53}">
      <dgm:prSet custT="1"/>
      <dgm:spPr/>
      <dgm:t>
        <a:bodyPr/>
        <a:lstStyle/>
        <a:p>
          <a:r>
            <a:rPr lang="en-GB" sz="1800" dirty="0"/>
            <a:t>Blockchain in CCI</a:t>
          </a:r>
        </a:p>
      </dgm:t>
    </dgm:pt>
    <dgm:pt modelId="{063C8499-4EA0-764C-99FC-6EC86F8EAD59}" type="parTrans" cxnId="{BD39712B-AA69-8A40-AA17-AB35EED7BB63}">
      <dgm:prSet/>
      <dgm:spPr/>
      <dgm:t>
        <a:bodyPr/>
        <a:lstStyle/>
        <a:p>
          <a:endParaRPr lang="it-IT"/>
        </a:p>
      </dgm:t>
    </dgm:pt>
    <dgm:pt modelId="{F8C96B73-F18D-4445-B137-5B925EEAB6B7}" type="sibTrans" cxnId="{BD39712B-AA69-8A40-AA17-AB35EED7BB63}">
      <dgm:prSet/>
      <dgm:spPr/>
      <dgm:t>
        <a:bodyPr/>
        <a:lstStyle/>
        <a:p>
          <a:endParaRPr lang="it-IT"/>
        </a:p>
      </dgm:t>
    </dgm:pt>
    <dgm:pt modelId="{517AD820-AF24-AA45-96C1-7E8BD38098A4}">
      <dgm:prSet custT="1"/>
      <dgm:spPr/>
      <dgm:t>
        <a:bodyPr/>
        <a:lstStyle/>
        <a:p>
          <a:r>
            <a:rPr lang="en-GB" sz="1800" dirty="0"/>
            <a:t>DNA-based future repositories </a:t>
          </a:r>
        </a:p>
      </dgm:t>
    </dgm:pt>
    <dgm:pt modelId="{C2200F2F-7C8C-1E4E-9F59-E1E2BE47BFA8}" type="parTrans" cxnId="{FEC87C26-941D-2C4D-80FF-C7C6AE0E4FBD}">
      <dgm:prSet/>
      <dgm:spPr/>
      <dgm:t>
        <a:bodyPr/>
        <a:lstStyle/>
        <a:p>
          <a:endParaRPr lang="it-IT"/>
        </a:p>
      </dgm:t>
    </dgm:pt>
    <dgm:pt modelId="{85E02E97-EACE-5A48-913B-D64A745A795C}" type="sibTrans" cxnId="{FEC87C26-941D-2C4D-80FF-C7C6AE0E4FBD}">
      <dgm:prSet/>
      <dgm:spPr/>
      <dgm:t>
        <a:bodyPr/>
        <a:lstStyle/>
        <a:p>
          <a:endParaRPr lang="it-IT"/>
        </a:p>
      </dgm:t>
    </dgm:pt>
    <dgm:pt modelId="{AB49C17B-0FB6-B548-A4F3-7DF473B5C554}">
      <dgm:prSet custT="1"/>
      <dgm:spPr/>
      <dgm:t>
        <a:bodyPr/>
        <a:lstStyle/>
        <a:p>
          <a:r>
            <a:rPr lang="en-GB" sz="1800" dirty="0"/>
            <a:t>SSH literature on digital</a:t>
          </a:r>
        </a:p>
      </dgm:t>
    </dgm:pt>
    <dgm:pt modelId="{AA97CC2D-A441-AA42-84AC-8C70243B14C7}" type="parTrans" cxnId="{27052371-BF48-7742-9CB5-2DDB7D2C6C6B}">
      <dgm:prSet/>
      <dgm:spPr/>
      <dgm:t>
        <a:bodyPr/>
        <a:lstStyle/>
        <a:p>
          <a:endParaRPr lang="it-IT"/>
        </a:p>
      </dgm:t>
    </dgm:pt>
    <dgm:pt modelId="{373C4DC0-1969-8E44-A7A7-5EE948F12C37}" type="sibTrans" cxnId="{27052371-BF48-7742-9CB5-2DDB7D2C6C6B}">
      <dgm:prSet/>
      <dgm:spPr/>
      <dgm:t>
        <a:bodyPr/>
        <a:lstStyle/>
        <a:p>
          <a:endParaRPr lang="it-IT"/>
        </a:p>
      </dgm:t>
    </dgm:pt>
    <dgm:pt modelId="{47DB9B64-E547-124B-9D6B-39712B92A6B9}">
      <dgm:prSet custT="1"/>
      <dgm:spPr/>
      <dgm:t>
        <a:bodyPr/>
        <a:lstStyle/>
        <a:p>
          <a:r>
            <a:rPr lang="en-GB" sz="1800" dirty="0"/>
            <a:t>Identity</a:t>
          </a:r>
        </a:p>
      </dgm:t>
    </dgm:pt>
    <dgm:pt modelId="{060C50EF-A891-F945-81BA-AC92B3A022D8}" type="parTrans" cxnId="{060F86EC-4C25-9944-8393-5771C674F69D}">
      <dgm:prSet/>
      <dgm:spPr/>
      <dgm:t>
        <a:bodyPr/>
        <a:lstStyle/>
        <a:p>
          <a:endParaRPr lang="en-GB"/>
        </a:p>
      </dgm:t>
    </dgm:pt>
    <dgm:pt modelId="{B36B7BE5-7AEE-0C48-BC0E-5731C435CAAC}" type="sibTrans" cxnId="{060F86EC-4C25-9944-8393-5771C674F69D}">
      <dgm:prSet/>
      <dgm:spPr/>
      <dgm:t>
        <a:bodyPr/>
        <a:lstStyle/>
        <a:p>
          <a:endParaRPr lang="en-GB"/>
        </a:p>
      </dgm:t>
    </dgm:pt>
    <dgm:pt modelId="{A0D0123A-5E8F-2047-8FFF-A5E224336E9A}">
      <dgm:prSet custT="1"/>
      <dgm:spPr/>
      <dgm:t>
        <a:bodyPr/>
        <a:lstStyle/>
        <a:p>
          <a:r>
            <a:rPr lang="en-GB" sz="1800" dirty="0"/>
            <a:t>Mass digitalisation, Social Media impact on Identity Race </a:t>
          </a:r>
        </a:p>
      </dgm:t>
    </dgm:pt>
    <dgm:pt modelId="{04BFB6A2-E9C6-6C43-8549-D9D591F08963}" type="parTrans" cxnId="{29AAD28C-2056-A24A-A473-9C0EE3D70B3C}">
      <dgm:prSet/>
      <dgm:spPr/>
      <dgm:t>
        <a:bodyPr/>
        <a:lstStyle/>
        <a:p>
          <a:endParaRPr lang="en-GB"/>
        </a:p>
      </dgm:t>
    </dgm:pt>
    <dgm:pt modelId="{B4B577DF-13AD-B546-8E1C-1DB38BF0F8E9}" type="sibTrans" cxnId="{29AAD28C-2056-A24A-A473-9C0EE3D70B3C}">
      <dgm:prSet/>
      <dgm:spPr/>
      <dgm:t>
        <a:bodyPr/>
        <a:lstStyle/>
        <a:p>
          <a:endParaRPr lang="en-GB"/>
        </a:p>
      </dgm:t>
    </dgm:pt>
    <dgm:pt modelId="{0CB6676B-E5D1-E047-B0BB-2A140E77ABE6}" type="pres">
      <dgm:prSet presAssocID="{9734A5BA-4B79-7849-BFF9-1694979D79FD}" presName="Name0" presStyleCnt="0">
        <dgm:presLayoutVars>
          <dgm:dir/>
          <dgm:animLvl val="lvl"/>
          <dgm:resizeHandles val="exact"/>
        </dgm:presLayoutVars>
      </dgm:prSet>
      <dgm:spPr/>
    </dgm:pt>
    <dgm:pt modelId="{67490993-A5D7-7845-A5DC-739C6427C305}" type="pres">
      <dgm:prSet presAssocID="{868CE741-D775-2B41-A498-2B29356F22B0}" presName="linNode" presStyleCnt="0"/>
      <dgm:spPr/>
    </dgm:pt>
    <dgm:pt modelId="{15263352-9BF3-A34A-BED9-2D8FD5D25795}" type="pres">
      <dgm:prSet presAssocID="{868CE741-D775-2B41-A498-2B29356F22B0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E7671B27-8951-1541-A299-C0728EA67E6D}" type="pres">
      <dgm:prSet presAssocID="{868CE741-D775-2B41-A498-2B29356F22B0}" presName="descendantText" presStyleLbl="alignAccFollowNode1" presStyleIdx="0" presStyleCnt="2">
        <dgm:presLayoutVars>
          <dgm:bulletEnabled val="1"/>
        </dgm:presLayoutVars>
      </dgm:prSet>
      <dgm:spPr/>
    </dgm:pt>
    <dgm:pt modelId="{4F8AEF0A-52E3-BF48-A045-4CB5B00981D2}" type="pres">
      <dgm:prSet presAssocID="{FB1B58C4-B876-1449-8A8D-96D46AAEB2B9}" presName="sp" presStyleCnt="0"/>
      <dgm:spPr/>
    </dgm:pt>
    <dgm:pt modelId="{8105823A-727D-B04E-92E8-EABC5CE8A8D5}" type="pres">
      <dgm:prSet presAssocID="{A7941B10-5593-F04D-A2BD-15120D14A9FF}" presName="linNode" presStyleCnt="0"/>
      <dgm:spPr/>
    </dgm:pt>
    <dgm:pt modelId="{D090A6EC-60F6-A545-B2B9-D389CB237B98}" type="pres">
      <dgm:prSet presAssocID="{A7941B10-5593-F04D-A2BD-15120D14A9FF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0728ECCE-DB74-CB47-B9EE-4BE9B594FA46}" type="pres">
      <dgm:prSet presAssocID="{A7941B10-5593-F04D-A2BD-15120D14A9FF}" presName="descendantText" presStyleLbl="alignAccFollowNode1" presStyleIdx="1" presStyleCnt="2" custScaleY="130913">
        <dgm:presLayoutVars>
          <dgm:bulletEnabled val="1"/>
        </dgm:presLayoutVars>
      </dgm:prSet>
      <dgm:spPr/>
    </dgm:pt>
  </dgm:ptLst>
  <dgm:cxnLst>
    <dgm:cxn modelId="{F0170D0C-507A-C44C-92E5-C21A262AD365}" type="presOf" srcId="{CE08E203-F572-DE4B-B925-7E22A3046D53}" destId="{0728ECCE-DB74-CB47-B9EE-4BE9B594FA46}" srcOrd="0" destOrd="2" presId="urn:microsoft.com/office/officeart/2005/8/layout/vList5"/>
    <dgm:cxn modelId="{3A4DEB20-6073-6741-81E6-59720D429784}" srcId="{A7941B10-5593-F04D-A2BD-15120D14A9FF}" destId="{CFA047B2-65CA-1149-86B0-98D85ED031E1}" srcOrd="0" destOrd="0" parTransId="{6095886E-6B90-F84D-B87C-A41073EB309C}" sibTransId="{8D46428D-184D-9244-9B94-C44BF2F52365}"/>
    <dgm:cxn modelId="{FEC87C26-941D-2C4D-80FF-C7C6AE0E4FBD}" srcId="{A7941B10-5593-F04D-A2BD-15120D14A9FF}" destId="{517AD820-AF24-AA45-96C1-7E8BD38098A4}" srcOrd="3" destOrd="0" parTransId="{C2200F2F-7C8C-1E4E-9F59-E1E2BE47BFA8}" sibTransId="{85E02E97-EACE-5A48-913B-D64A745A795C}"/>
    <dgm:cxn modelId="{BD39712B-AA69-8A40-AA17-AB35EED7BB63}" srcId="{A7941B10-5593-F04D-A2BD-15120D14A9FF}" destId="{CE08E203-F572-DE4B-B925-7E22A3046D53}" srcOrd="2" destOrd="0" parTransId="{063C8499-4EA0-764C-99FC-6EC86F8EAD59}" sibTransId="{F8C96B73-F18D-4445-B137-5B925EEAB6B7}"/>
    <dgm:cxn modelId="{94D92C2F-BF8E-1F4D-8072-CAB4CE3BC168}" type="presOf" srcId="{C4237EB2-2E71-1849-A850-6DFDE4AE571D}" destId="{0728ECCE-DB74-CB47-B9EE-4BE9B594FA46}" srcOrd="0" destOrd="6" presId="urn:microsoft.com/office/officeart/2005/8/layout/vList5"/>
    <dgm:cxn modelId="{00D63A30-9A59-B24D-9871-B39269E17510}" type="presOf" srcId="{9734A5BA-4B79-7849-BFF9-1694979D79FD}" destId="{0CB6676B-E5D1-E047-B0BB-2A140E77ABE6}" srcOrd="0" destOrd="0" presId="urn:microsoft.com/office/officeart/2005/8/layout/vList5"/>
    <dgm:cxn modelId="{14228931-61BE-6B43-86C2-87DC8F75AD2D}" type="presOf" srcId="{A7941B10-5593-F04D-A2BD-15120D14A9FF}" destId="{D090A6EC-60F6-A545-B2B9-D389CB237B98}" srcOrd="0" destOrd="0" presId="urn:microsoft.com/office/officeart/2005/8/layout/vList5"/>
    <dgm:cxn modelId="{4E25D138-3A00-834E-AEDA-E11BAC1471F9}" srcId="{868CE741-D775-2B41-A498-2B29356F22B0}" destId="{C4376E38-CC9A-BC4F-A35D-9FD368CF9192}" srcOrd="1" destOrd="0" parTransId="{096EFCC4-9806-6E48-B5C0-97A968AF1EB0}" sibTransId="{E71E583E-77CA-C342-A7C6-7ABEC7FE4C0C}"/>
    <dgm:cxn modelId="{43425643-3FEB-B64A-93B2-854DDA45B078}" srcId="{9734A5BA-4B79-7849-BFF9-1694979D79FD}" destId="{868CE741-D775-2B41-A498-2B29356F22B0}" srcOrd="0" destOrd="0" parTransId="{209251C2-CD49-5744-B1E6-10B0B8CB9A76}" sibTransId="{FB1B58C4-B876-1449-8A8D-96D46AAEB2B9}"/>
    <dgm:cxn modelId="{2A98404B-B223-A441-B9C1-C39F14884BAA}" type="presOf" srcId="{868CE741-D775-2B41-A498-2B29356F22B0}" destId="{15263352-9BF3-A34A-BED9-2D8FD5D25795}" srcOrd="0" destOrd="0" presId="urn:microsoft.com/office/officeart/2005/8/layout/vList5"/>
    <dgm:cxn modelId="{2E6E2458-51A6-5E45-B6B6-9B46764B01CA}" type="presOf" srcId="{C4376E38-CC9A-BC4F-A35D-9FD368CF9192}" destId="{E7671B27-8951-1541-A299-C0728EA67E6D}" srcOrd="0" destOrd="1" presId="urn:microsoft.com/office/officeart/2005/8/layout/vList5"/>
    <dgm:cxn modelId="{27052371-BF48-7742-9CB5-2DDB7D2C6C6B}" srcId="{A7941B10-5593-F04D-A2BD-15120D14A9FF}" destId="{AB49C17B-0FB6-B548-A4F3-7DF473B5C554}" srcOrd="4" destOrd="0" parTransId="{AA97CC2D-A441-AA42-84AC-8C70243B14C7}" sibTransId="{373C4DC0-1969-8E44-A7A7-5EE948F12C37}"/>
    <dgm:cxn modelId="{723F8877-7649-6C47-AE62-988EB9F32A8F}" type="presOf" srcId="{CFA047B2-65CA-1149-86B0-98D85ED031E1}" destId="{0728ECCE-DB74-CB47-B9EE-4BE9B594FA46}" srcOrd="0" destOrd="0" presId="urn:microsoft.com/office/officeart/2005/8/layout/vList5"/>
    <dgm:cxn modelId="{D69D3C82-0340-CE49-91A3-D5E8F6B0E24D}" type="presOf" srcId="{5D6316ED-F144-714C-BA81-996C980BF649}" destId="{E7671B27-8951-1541-A299-C0728EA67E6D}" srcOrd="0" destOrd="0" presId="urn:microsoft.com/office/officeart/2005/8/layout/vList5"/>
    <dgm:cxn modelId="{29AAD28C-2056-A24A-A473-9C0EE3D70B3C}" srcId="{A7941B10-5593-F04D-A2BD-15120D14A9FF}" destId="{A0D0123A-5E8F-2047-8FFF-A5E224336E9A}" srcOrd="1" destOrd="0" parTransId="{04BFB6A2-E9C6-6C43-8549-D9D591F08963}" sibTransId="{B4B577DF-13AD-B546-8E1C-1DB38BF0F8E9}"/>
    <dgm:cxn modelId="{51D4358F-2F51-484C-8440-F34505933C30}" srcId="{A7941B10-5593-F04D-A2BD-15120D14A9FF}" destId="{C4237EB2-2E71-1849-A850-6DFDE4AE571D}" srcOrd="6" destOrd="0" parTransId="{ACE6ABBD-F850-154A-9042-1E05B44FBADA}" sibTransId="{15ADC138-148B-0A49-B93A-4B50D7A0F415}"/>
    <dgm:cxn modelId="{C0BAE891-F00E-934C-8892-E37B4F2E4327}" type="presOf" srcId="{47DB9B64-E547-124B-9D6B-39712B92A6B9}" destId="{0728ECCE-DB74-CB47-B9EE-4BE9B594FA46}" srcOrd="0" destOrd="7" presId="urn:microsoft.com/office/officeart/2005/8/layout/vList5"/>
    <dgm:cxn modelId="{59AF2C94-4A19-B148-A90A-14EA03C156D1}" srcId="{9734A5BA-4B79-7849-BFF9-1694979D79FD}" destId="{A7941B10-5593-F04D-A2BD-15120D14A9FF}" srcOrd="1" destOrd="0" parTransId="{F595D081-A0F7-5A4A-8037-6A3CE907D5FF}" sibTransId="{40B243E8-126A-A64E-84DA-27D9DD1D6F61}"/>
    <dgm:cxn modelId="{A27F42A6-57E7-DE40-9292-CF0BDABF5FEA}" type="presOf" srcId="{517AD820-AF24-AA45-96C1-7E8BD38098A4}" destId="{0728ECCE-DB74-CB47-B9EE-4BE9B594FA46}" srcOrd="0" destOrd="3" presId="urn:microsoft.com/office/officeart/2005/8/layout/vList5"/>
    <dgm:cxn modelId="{C8191BA8-DABB-E74B-8A59-1CA3EE4B3209}" srcId="{A7941B10-5593-F04D-A2BD-15120D14A9FF}" destId="{D2D75D96-9E02-0C44-B220-3A6B0F2E96E3}" srcOrd="5" destOrd="0" parTransId="{962CEDDC-EF79-CF40-AAA2-E6D9C5EF54BD}" sibTransId="{4BC012F8-8E44-6B4C-866E-223DA6252347}"/>
    <dgm:cxn modelId="{504A2EC8-2894-7D4A-BEFE-96CC7F1BA35E}" type="presOf" srcId="{A0D0123A-5E8F-2047-8FFF-A5E224336E9A}" destId="{0728ECCE-DB74-CB47-B9EE-4BE9B594FA46}" srcOrd="0" destOrd="1" presId="urn:microsoft.com/office/officeart/2005/8/layout/vList5"/>
    <dgm:cxn modelId="{588395D0-E466-CE4E-9FC0-08F6568F17E0}" type="presOf" srcId="{D2D75D96-9E02-0C44-B220-3A6B0F2E96E3}" destId="{0728ECCE-DB74-CB47-B9EE-4BE9B594FA46}" srcOrd="0" destOrd="5" presId="urn:microsoft.com/office/officeart/2005/8/layout/vList5"/>
    <dgm:cxn modelId="{B93DB2D1-F131-E54F-8D0A-07C88ED01C21}" srcId="{868CE741-D775-2B41-A498-2B29356F22B0}" destId="{5D6316ED-F144-714C-BA81-996C980BF649}" srcOrd="0" destOrd="0" parTransId="{9C9D668C-442B-7646-943C-C6FE1173B5A6}" sibTransId="{27315F6E-2806-5A4B-A6E6-34A28AB3AF30}"/>
    <dgm:cxn modelId="{33A20DD5-36CE-B544-8D44-D05D710FFE5D}" type="presOf" srcId="{AB49C17B-0FB6-B548-A4F3-7DF473B5C554}" destId="{0728ECCE-DB74-CB47-B9EE-4BE9B594FA46}" srcOrd="0" destOrd="4" presId="urn:microsoft.com/office/officeart/2005/8/layout/vList5"/>
    <dgm:cxn modelId="{060F86EC-4C25-9944-8393-5771C674F69D}" srcId="{A7941B10-5593-F04D-A2BD-15120D14A9FF}" destId="{47DB9B64-E547-124B-9D6B-39712B92A6B9}" srcOrd="7" destOrd="0" parTransId="{060C50EF-A891-F945-81BA-AC92B3A022D8}" sibTransId="{B36B7BE5-7AEE-0C48-BC0E-5731C435CAAC}"/>
    <dgm:cxn modelId="{20828F5B-193C-D14E-9F9C-87AAC89EC441}" type="presParOf" srcId="{0CB6676B-E5D1-E047-B0BB-2A140E77ABE6}" destId="{67490993-A5D7-7845-A5DC-739C6427C305}" srcOrd="0" destOrd="0" presId="urn:microsoft.com/office/officeart/2005/8/layout/vList5"/>
    <dgm:cxn modelId="{E3A96F2E-3F94-6B40-987D-2CAC7AADAA50}" type="presParOf" srcId="{67490993-A5D7-7845-A5DC-739C6427C305}" destId="{15263352-9BF3-A34A-BED9-2D8FD5D25795}" srcOrd="0" destOrd="0" presId="urn:microsoft.com/office/officeart/2005/8/layout/vList5"/>
    <dgm:cxn modelId="{A90D6FFB-E77C-2B4E-A3EE-AF0FA596B744}" type="presParOf" srcId="{67490993-A5D7-7845-A5DC-739C6427C305}" destId="{E7671B27-8951-1541-A299-C0728EA67E6D}" srcOrd="1" destOrd="0" presId="urn:microsoft.com/office/officeart/2005/8/layout/vList5"/>
    <dgm:cxn modelId="{54F20994-7989-7E4B-AE0C-4D3807A01155}" type="presParOf" srcId="{0CB6676B-E5D1-E047-B0BB-2A140E77ABE6}" destId="{4F8AEF0A-52E3-BF48-A045-4CB5B00981D2}" srcOrd="1" destOrd="0" presId="urn:microsoft.com/office/officeart/2005/8/layout/vList5"/>
    <dgm:cxn modelId="{8A71D737-D852-534D-8436-E92DB87D1B9F}" type="presParOf" srcId="{0CB6676B-E5D1-E047-B0BB-2A140E77ABE6}" destId="{8105823A-727D-B04E-92E8-EABC5CE8A8D5}" srcOrd="2" destOrd="0" presId="urn:microsoft.com/office/officeart/2005/8/layout/vList5"/>
    <dgm:cxn modelId="{BEC88187-692B-3048-86B8-2E12C2EA3BD8}" type="presParOf" srcId="{8105823A-727D-B04E-92E8-EABC5CE8A8D5}" destId="{D090A6EC-60F6-A545-B2B9-D389CB237B98}" srcOrd="0" destOrd="0" presId="urn:microsoft.com/office/officeart/2005/8/layout/vList5"/>
    <dgm:cxn modelId="{E60F47E2-2044-C14E-919B-91EA6B80CF15}" type="presParOf" srcId="{8105823A-727D-B04E-92E8-EABC5CE8A8D5}" destId="{0728ECCE-DB74-CB47-B9EE-4BE9B594FA4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CCED61-8B50-4B80-9F1F-E95DA05F815F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1F4B052-6114-4B99-8F11-CC38AD4299F6}">
      <dgm:prSet/>
      <dgm:spPr/>
      <dgm:t>
        <a:bodyPr/>
        <a:lstStyle/>
        <a:p>
          <a:r>
            <a:rPr lang="en-GB" i="1"/>
            <a:t>Research disciplines and perspectives</a:t>
          </a:r>
          <a:endParaRPr lang="en-US"/>
        </a:p>
      </dgm:t>
    </dgm:pt>
    <dgm:pt modelId="{ACF23849-7DE1-4D1A-8E74-31E4FF80AE65}" type="parTrans" cxnId="{6529160E-4C96-4B8A-9F12-AAAFF18AFF17}">
      <dgm:prSet/>
      <dgm:spPr/>
      <dgm:t>
        <a:bodyPr/>
        <a:lstStyle/>
        <a:p>
          <a:endParaRPr lang="en-US"/>
        </a:p>
      </dgm:t>
    </dgm:pt>
    <dgm:pt modelId="{B74A5775-8B70-4ABA-B37A-0EEF1DD6D88B}" type="sibTrans" cxnId="{6529160E-4C96-4B8A-9F12-AAAFF18AFF17}">
      <dgm:prSet/>
      <dgm:spPr/>
      <dgm:t>
        <a:bodyPr/>
        <a:lstStyle/>
        <a:p>
          <a:endParaRPr lang="en-US"/>
        </a:p>
      </dgm:t>
    </dgm:pt>
    <dgm:pt modelId="{72439BAB-2320-488B-9665-5D0E81C6BB64}">
      <dgm:prSet/>
      <dgm:spPr/>
      <dgm:t>
        <a:bodyPr/>
        <a:lstStyle/>
        <a:p>
          <a:r>
            <a:rPr lang="en-GB"/>
            <a:t>Behavioural studies</a:t>
          </a:r>
          <a:endParaRPr lang="en-US"/>
        </a:p>
      </dgm:t>
    </dgm:pt>
    <dgm:pt modelId="{DD5573A8-2B75-4F65-946F-86B1ADA23076}" type="parTrans" cxnId="{25E56601-1AB5-44D2-92FE-21B923D6E783}">
      <dgm:prSet/>
      <dgm:spPr/>
      <dgm:t>
        <a:bodyPr/>
        <a:lstStyle/>
        <a:p>
          <a:endParaRPr lang="en-US"/>
        </a:p>
      </dgm:t>
    </dgm:pt>
    <dgm:pt modelId="{EDA49E27-E392-4CC8-81CC-6A3A2EEEC9C0}" type="sibTrans" cxnId="{25E56601-1AB5-44D2-92FE-21B923D6E783}">
      <dgm:prSet/>
      <dgm:spPr/>
      <dgm:t>
        <a:bodyPr/>
        <a:lstStyle/>
        <a:p>
          <a:endParaRPr lang="en-US"/>
        </a:p>
      </dgm:t>
    </dgm:pt>
    <dgm:pt modelId="{1F609834-BED4-44D8-A061-7B021AA5960F}">
      <dgm:prSet/>
      <dgm:spPr/>
      <dgm:t>
        <a:bodyPr/>
        <a:lstStyle/>
        <a:p>
          <a:r>
            <a:rPr lang="en-GB"/>
            <a:t>Inequalities – social and economic gaps</a:t>
          </a:r>
          <a:endParaRPr lang="en-US"/>
        </a:p>
      </dgm:t>
    </dgm:pt>
    <dgm:pt modelId="{B73F426F-9219-4128-BE37-F58FE9DF598D}" type="parTrans" cxnId="{5899DDC7-2967-4C44-9EC2-364A4057D331}">
      <dgm:prSet/>
      <dgm:spPr/>
      <dgm:t>
        <a:bodyPr/>
        <a:lstStyle/>
        <a:p>
          <a:endParaRPr lang="en-US"/>
        </a:p>
      </dgm:t>
    </dgm:pt>
    <dgm:pt modelId="{8FF21D0F-BB37-4685-937F-40CE260D0D21}" type="sibTrans" cxnId="{5899DDC7-2967-4C44-9EC2-364A4057D331}">
      <dgm:prSet/>
      <dgm:spPr/>
      <dgm:t>
        <a:bodyPr/>
        <a:lstStyle/>
        <a:p>
          <a:endParaRPr lang="en-US"/>
        </a:p>
      </dgm:t>
    </dgm:pt>
    <dgm:pt modelId="{33AE4284-9030-4BCC-AE43-480724DE76A9}">
      <dgm:prSet/>
      <dgm:spPr/>
      <dgm:t>
        <a:bodyPr/>
        <a:lstStyle/>
        <a:p>
          <a:r>
            <a:rPr lang="en-GB"/>
            <a:t>Challenges and opportunities in changed pattern of employment</a:t>
          </a:r>
          <a:endParaRPr lang="en-US"/>
        </a:p>
      </dgm:t>
    </dgm:pt>
    <dgm:pt modelId="{9B4EC83D-3E4E-4D44-BE4B-D54330954286}" type="parTrans" cxnId="{CF803A8E-46AC-452E-9435-A00F4AA5D90D}">
      <dgm:prSet/>
      <dgm:spPr/>
      <dgm:t>
        <a:bodyPr/>
        <a:lstStyle/>
        <a:p>
          <a:endParaRPr lang="en-US"/>
        </a:p>
      </dgm:t>
    </dgm:pt>
    <dgm:pt modelId="{B9945FBD-17E4-46D1-AE08-D7F60BDFF30A}" type="sibTrans" cxnId="{CF803A8E-46AC-452E-9435-A00F4AA5D90D}">
      <dgm:prSet/>
      <dgm:spPr/>
      <dgm:t>
        <a:bodyPr/>
        <a:lstStyle/>
        <a:p>
          <a:endParaRPr lang="en-US"/>
        </a:p>
      </dgm:t>
    </dgm:pt>
    <dgm:pt modelId="{2833DD25-731A-4D13-BE2E-C2AB0C5AEB8D}">
      <dgm:prSet/>
      <dgm:spPr/>
      <dgm:t>
        <a:bodyPr/>
        <a:lstStyle/>
        <a:p>
          <a:r>
            <a:rPr lang="en-GB"/>
            <a:t>Fair AI: ethics, pub administration, discrimination, social exclusion, legal frameworks</a:t>
          </a:r>
          <a:endParaRPr lang="en-US"/>
        </a:p>
      </dgm:t>
    </dgm:pt>
    <dgm:pt modelId="{A7A6D002-17E3-4DB6-BB8A-B028E7CF354C}" type="parTrans" cxnId="{140CFE01-2C82-48B4-8A55-B8CC9016A165}">
      <dgm:prSet/>
      <dgm:spPr/>
      <dgm:t>
        <a:bodyPr/>
        <a:lstStyle/>
        <a:p>
          <a:endParaRPr lang="en-US"/>
        </a:p>
      </dgm:t>
    </dgm:pt>
    <dgm:pt modelId="{FA518366-6976-4324-8A72-3FE3031B6073}" type="sibTrans" cxnId="{140CFE01-2C82-48B4-8A55-B8CC9016A165}">
      <dgm:prSet/>
      <dgm:spPr/>
      <dgm:t>
        <a:bodyPr/>
        <a:lstStyle/>
        <a:p>
          <a:endParaRPr lang="en-US"/>
        </a:p>
      </dgm:t>
    </dgm:pt>
    <dgm:pt modelId="{223EEFED-3485-4B5D-B5AD-07BD9651ACD7}">
      <dgm:prSet/>
      <dgm:spPr/>
      <dgm:t>
        <a:bodyPr/>
        <a:lstStyle/>
        <a:p>
          <a:r>
            <a:rPr lang="en-GB" i="1"/>
            <a:t>Policy areas, priority themes and topics</a:t>
          </a:r>
          <a:endParaRPr lang="en-US"/>
        </a:p>
      </dgm:t>
    </dgm:pt>
    <dgm:pt modelId="{A9C76EA5-7876-4680-BE4D-795646AD24C7}" type="parTrans" cxnId="{E860DA7D-608A-401F-A057-93BF800982F3}">
      <dgm:prSet/>
      <dgm:spPr/>
      <dgm:t>
        <a:bodyPr/>
        <a:lstStyle/>
        <a:p>
          <a:endParaRPr lang="en-US"/>
        </a:p>
      </dgm:t>
    </dgm:pt>
    <dgm:pt modelId="{E3591826-67EA-4C57-AE57-94B72D0F1AB1}" type="sibTrans" cxnId="{E860DA7D-608A-401F-A057-93BF800982F3}">
      <dgm:prSet/>
      <dgm:spPr/>
      <dgm:t>
        <a:bodyPr/>
        <a:lstStyle/>
        <a:p>
          <a:endParaRPr lang="en-US"/>
        </a:p>
      </dgm:t>
    </dgm:pt>
    <dgm:pt modelId="{72272AA8-5967-4A8B-99E7-194FBE9C1485}">
      <dgm:prSet/>
      <dgm:spPr/>
      <dgm:t>
        <a:bodyPr/>
        <a:lstStyle/>
        <a:p>
          <a:r>
            <a:rPr lang="en-GB"/>
            <a:t>Creativity, soft skills, gig economy/self-employment</a:t>
          </a:r>
          <a:endParaRPr lang="en-US"/>
        </a:p>
      </dgm:t>
    </dgm:pt>
    <dgm:pt modelId="{41241B5C-C4D0-4284-AA80-AF9A5E353148}" type="parTrans" cxnId="{4956B08F-6C80-4273-BF80-07390C4AA3EB}">
      <dgm:prSet/>
      <dgm:spPr/>
      <dgm:t>
        <a:bodyPr/>
        <a:lstStyle/>
        <a:p>
          <a:endParaRPr lang="en-US"/>
        </a:p>
      </dgm:t>
    </dgm:pt>
    <dgm:pt modelId="{75484C94-BD22-4ED9-94B3-A8D979E78DB2}" type="sibTrans" cxnId="{4956B08F-6C80-4273-BF80-07390C4AA3EB}">
      <dgm:prSet/>
      <dgm:spPr/>
      <dgm:t>
        <a:bodyPr/>
        <a:lstStyle/>
        <a:p>
          <a:endParaRPr lang="en-US"/>
        </a:p>
      </dgm:t>
    </dgm:pt>
    <dgm:pt modelId="{A7C5BC35-6C94-4828-ABD4-0B80BA6E9CE8}">
      <dgm:prSet/>
      <dgm:spPr/>
      <dgm:t>
        <a:bodyPr/>
        <a:lstStyle/>
        <a:p>
          <a:r>
            <a:rPr lang="en-GB"/>
            <a:t>Community/individual identity; literature; historical trends</a:t>
          </a:r>
          <a:endParaRPr lang="en-US"/>
        </a:p>
      </dgm:t>
    </dgm:pt>
    <dgm:pt modelId="{4003F48F-CA4B-4933-95C4-CF47BF60F4B9}" type="parTrans" cxnId="{F573804D-BCAD-4B55-BD44-6A01FCD26844}">
      <dgm:prSet/>
      <dgm:spPr/>
      <dgm:t>
        <a:bodyPr/>
        <a:lstStyle/>
        <a:p>
          <a:endParaRPr lang="en-US"/>
        </a:p>
      </dgm:t>
    </dgm:pt>
    <dgm:pt modelId="{D8ED14B8-A0D8-4485-8B72-7947B88F1A79}" type="sibTrans" cxnId="{F573804D-BCAD-4B55-BD44-6A01FCD26844}">
      <dgm:prSet/>
      <dgm:spPr/>
      <dgm:t>
        <a:bodyPr/>
        <a:lstStyle/>
        <a:p>
          <a:endParaRPr lang="en-US"/>
        </a:p>
      </dgm:t>
    </dgm:pt>
    <dgm:pt modelId="{4112C0A6-0CEC-4729-A28D-BD728BEFF67E}">
      <dgm:prSet/>
      <dgm:spPr/>
      <dgm:t>
        <a:bodyPr/>
        <a:lstStyle/>
        <a:p>
          <a:r>
            <a:rPr lang="en-GB"/>
            <a:t>Social policy: new tools; family dynamics; population studies; health/wellbeing</a:t>
          </a:r>
          <a:endParaRPr lang="en-US"/>
        </a:p>
      </dgm:t>
    </dgm:pt>
    <dgm:pt modelId="{C0B2E7E9-F76E-4DFA-91A7-328717622881}" type="parTrans" cxnId="{67BB99E4-4453-4110-A18F-72061F99AD46}">
      <dgm:prSet/>
      <dgm:spPr/>
      <dgm:t>
        <a:bodyPr/>
        <a:lstStyle/>
        <a:p>
          <a:endParaRPr lang="en-US"/>
        </a:p>
      </dgm:t>
    </dgm:pt>
    <dgm:pt modelId="{070FAF5A-F0FE-4F6A-A0E5-DB1078AFF3F1}" type="sibTrans" cxnId="{67BB99E4-4453-4110-A18F-72061F99AD46}">
      <dgm:prSet/>
      <dgm:spPr/>
      <dgm:t>
        <a:bodyPr/>
        <a:lstStyle/>
        <a:p>
          <a:endParaRPr lang="en-US"/>
        </a:p>
      </dgm:t>
    </dgm:pt>
    <dgm:pt modelId="{8DF6D8C3-193C-42D4-B5CC-440711581D05}">
      <dgm:prSet/>
      <dgm:spPr/>
      <dgm:t>
        <a:bodyPr/>
        <a:lstStyle/>
        <a:p>
          <a:r>
            <a:rPr lang="en-GB" i="1"/>
            <a:t>Programme processes and architecture</a:t>
          </a:r>
          <a:endParaRPr lang="en-US"/>
        </a:p>
      </dgm:t>
    </dgm:pt>
    <dgm:pt modelId="{224616F5-E26F-4BAC-9FC0-88230F9DD483}" type="parTrans" cxnId="{66EF0EAD-F41A-4318-AA92-D45D8873B5EE}">
      <dgm:prSet/>
      <dgm:spPr/>
      <dgm:t>
        <a:bodyPr/>
        <a:lstStyle/>
        <a:p>
          <a:endParaRPr lang="en-US"/>
        </a:p>
      </dgm:t>
    </dgm:pt>
    <dgm:pt modelId="{8828C9BB-19BD-4325-8BE2-E49AA2B4A1EF}" type="sibTrans" cxnId="{66EF0EAD-F41A-4318-AA92-D45D8873B5EE}">
      <dgm:prSet/>
      <dgm:spPr/>
      <dgm:t>
        <a:bodyPr/>
        <a:lstStyle/>
        <a:p>
          <a:endParaRPr lang="en-US"/>
        </a:p>
      </dgm:t>
    </dgm:pt>
    <dgm:pt modelId="{CFDE33F6-043D-4CC9-8EBD-D4860756CDE8}">
      <dgm:prSet/>
      <dgm:spPr/>
      <dgm:t>
        <a:bodyPr/>
        <a:lstStyle/>
        <a:p>
          <a:r>
            <a:rPr lang="en-GB" i="0" dirty="0"/>
            <a:t>Emerging new policies; new social care tools; </a:t>
          </a:r>
          <a:endParaRPr lang="en-US" i="0" dirty="0"/>
        </a:p>
      </dgm:t>
    </dgm:pt>
    <dgm:pt modelId="{40314EEB-B9ED-4173-BF45-D6D2B46489CF}" type="parTrans" cxnId="{59F57F7E-2348-4774-92F5-09589EF057A8}">
      <dgm:prSet/>
      <dgm:spPr/>
      <dgm:t>
        <a:bodyPr/>
        <a:lstStyle/>
        <a:p>
          <a:endParaRPr lang="en-US"/>
        </a:p>
      </dgm:t>
    </dgm:pt>
    <dgm:pt modelId="{83119FE0-57F5-48BA-A2A3-38CA65F54349}" type="sibTrans" cxnId="{59F57F7E-2348-4774-92F5-09589EF057A8}">
      <dgm:prSet/>
      <dgm:spPr/>
      <dgm:t>
        <a:bodyPr/>
        <a:lstStyle/>
        <a:p>
          <a:endParaRPr lang="en-US"/>
        </a:p>
      </dgm:t>
    </dgm:pt>
    <dgm:pt modelId="{06A41F96-2328-FD4F-8F74-324A02B9DAAC}">
      <dgm:prSet/>
      <dgm:spPr/>
      <dgm:t>
        <a:bodyPr/>
        <a:lstStyle/>
        <a:p>
          <a:r>
            <a:rPr lang="en-US" i="0" dirty="0"/>
            <a:t>HE and research ecosystem: Research on research tools and methods</a:t>
          </a:r>
        </a:p>
      </dgm:t>
    </dgm:pt>
    <dgm:pt modelId="{71992A95-BDC4-0141-8ED6-59A66108C604}" type="parTrans" cxnId="{B92D39C8-1A04-8347-BDA2-B6DC5C5C5AA8}">
      <dgm:prSet/>
      <dgm:spPr/>
      <dgm:t>
        <a:bodyPr/>
        <a:lstStyle/>
        <a:p>
          <a:endParaRPr lang="en-GB"/>
        </a:p>
      </dgm:t>
    </dgm:pt>
    <dgm:pt modelId="{4065ED50-7C64-064C-8A46-432DE5A13A9E}" type="sibTrans" cxnId="{B92D39C8-1A04-8347-BDA2-B6DC5C5C5AA8}">
      <dgm:prSet/>
      <dgm:spPr/>
      <dgm:t>
        <a:bodyPr/>
        <a:lstStyle/>
        <a:p>
          <a:endParaRPr lang="en-GB"/>
        </a:p>
      </dgm:t>
    </dgm:pt>
    <dgm:pt modelId="{BD61C110-C318-2643-B78D-C77A834582AD}" type="pres">
      <dgm:prSet presAssocID="{A2CCED61-8B50-4B80-9F1F-E95DA05F815F}" presName="linear" presStyleCnt="0">
        <dgm:presLayoutVars>
          <dgm:dir/>
          <dgm:animLvl val="lvl"/>
          <dgm:resizeHandles val="exact"/>
        </dgm:presLayoutVars>
      </dgm:prSet>
      <dgm:spPr/>
    </dgm:pt>
    <dgm:pt modelId="{1015057C-58A1-9142-AA6D-A6EEDFE3C010}" type="pres">
      <dgm:prSet presAssocID="{D1F4B052-6114-4B99-8F11-CC38AD4299F6}" presName="parentLin" presStyleCnt="0"/>
      <dgm:spPr/>
    </dgm:pt>
    <dgm:pt modelId="{FE7E9A54-DA5E-E44D-8F05-8DE50D1C51FB}" type="pres">
      <dgm:prSet presAssocID="{D1F4B052-6114-4B99-8F11-CC38AD4299F6}" presName="parentLeftMargin" presStyleLbl="node1" presStyleIdx="0" presStyleCnt="3"/>
      <dgm:spPr/>
    </dgm:pt>
    <dgm:pt modelId="{AF3E7314-C47B-EF43-BF7E-C2130BF4CDCE}" type="pres">
      <dgm:prSet presAssocID="{D1F4B052-6114-4B99-8F11-CC38AD4299F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BC86C15-52A4-F743-9BB6-B04B07B013F0}" type="pres">
      <dgm:prSet presAssocID="{D1F4B052-6114-4B99-8F11-CC38AD4299F6}" presName="negativeSpace" presStyleCnt="0"/>
      <dgm:spPr/>
    </dgm:pt>
    <dgm:pt modelId="{77DF8015-9791-0443-801F-A9AD28296FAF}" type="pres">
      <dgm:prSet presAssocID="{D1F4B052-6114-4B99-8F11-CC38AD4299F6}" presName="childText" presStyleLbl="conFgAcc1" presStyleIdx="0" presStyleCnt="3">
        <dgm:presLayoutVars>
          <dgm:bulletEnabled val="1"/>
        </dgm:presLayoutVars>
      </dgm:prSet>
      <dgm:spPr/>
    </dgm:pt>
    <dgm:pt modelId="{38FB69F6-A6C3-2544-A0CA-9F020D3E2760}" type="pres">
      <dgm:prSet presAssocID="{B74A5775-8B70-4ABA-B37A-0EEF1DD6D88B}" presName="spaceBetweenRectangles" presStyleCnt="0"/>
      <dgm:spPr/>
    </dgm:pt>
    <dgm:pt modelId="{C0ACF132-74BE-C647-B4CA-EAAB9EFE45D5}" type="pres">
      <dgm:prSet presAssocID="{223EEFED-3485-4B5D-B5AD-07BD9651ACD7}" presName="parentLin" presStyleCnt="0"/>
      <dgm:spPr/>
    </dgm:pt>
    <dgm:pt modelId="{DAE06A6E-6128-3A42-ABA8-64DF6FEC0331}" type="pres">
      <dgm:prSet presAssocID="{223EEFED-3485-4B5D-B5AD-07BD9651ACD7}" presName="parentLeftMargin" presStyleLbl="node1" presStyleIdx="0" presStyleCnt="3"/>
      <dgm:spPr/>
    </dgm:pt>
    <dgm:pt modelId="{D2AE523D-5AC7-DA4B-827A-C6890788EA4D}" type="pres">
      <dgm:prSet presAssocID="{223EEFED-3485-4B5D-B5AD-07BD9651ACD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B425F45-996D-1041-8777-F24467B67207}" type="pres">
      <dgm:prSet presAssocID="{223EEFED-3485-4B5D-B5AD-07BD9651ACD7}" presName="negativeSpace" presStyleCnt="0"/>
      <dgm:spPr/>
    </dgm:pt>
    <dgm:pt modelId="{3AFCFE9B-6199-AC45-B029-7DDBEA4C7914}" type="pres">
      <dgm:prSet presAssocID="{223EEFED-3485-4B5D-B5AD-07BD9651ACD7}" presName="childText" presStyleLbl="conFgAcc1" presStyleIdx="1" presStyleCnt="3">
        <dgm:presLayoutVars>
          <dgm:bulletEnabled val="1"/>
        </dgm:presLayoutVars>
      </dgm:prSet>
      <dgm:spPr/>
    </dgm:pt>
    <dgm:pt modelId="{D240FC9E-5BE5-0045-A2EA-9FDD355E190D}" type="pres">
      <dgm:prSet presAssocID="{E3591826-67EA-4C57-AE57-94B72D0F1AB1}" presName="spaceBetweenRectangles" presStyleCnt="0"/>
      <dgm:spPr/>
    </dgm:pt>
    <dgm:pt modelId="{971DF279-8731-804E-94F9-1A85C5548BF0}" type="pres">
      <dgm:prSet presAssocID="{8DF6D8C3-193C-42D4-B5CC-440711581D05}" presName="parentLin" presStyleCnt="0"/>
      <dgm:spPr/>
    </dgm:pt>
    <dgm:pt modelId="{5AAB8CDB-823C-0843-B2E4-ECB1BDC4F473}" type="pres">
      <dgm:prSet presAssocID="{8DF6D8C3-193C-42D4-B5CC-440711581D05}" presName="parentLeftMargin" presStyleLbl="node1" presStyleIdx="1" presStyleCnt="3"/>
      <dgm:spPr/>
    </dgm:pt>
    <dgm:pt modelId="{0E7A1D08-1135-E841-88AB-40CA92C2DF6F}" type="pres">
      <dgm:prSet presAssocID="{8DF6D8C3-193C-42D4-B5CC-440711581D0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E95F182-532E-B748-863E-2CA464CC0931}" type="pres">
      <dgm:prSet presAssocID="{8DF6D8C3-193C-42D4-B5CC-440711581D05}" presName="negativeSpace" presStyleCnt="0"/>
      <dgm:spPr/>
    </dgm:pt>
    <dgm:pt modelId="{4720BC04-4DF7-F54C-994A-1F0566272708}" type="pres">
      <dgm:prSet presAssocID="{8DF6D8C3-193C-42D4-B5CC-440711581D0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5E56601-1AB5-44D2-92FE-21B923D6E783}" srcId="{D1F4B052-6114-4B99-8F11-CC38AD4299F6}" destId="{72439BAB-2320-488B-9665-5D0E81C6BB64}" srcOrd="0" destOrd="0" parTransId="{DD5573A8-2B75-4F65-946F-86B1ADA23076}" sibTransId="{EDA49E27-E392-4CC8-81CC-6A3A2EEEC9C0}"/>
    <dgm:cxn modelId="{140CFE01-2C82-48B4-8A55-B8CC9016A165}" srcId="{D1F4B052-6114-4B99-8F11-CC38AD4299F6}" destId="{2833DD25-731A-4D13-BE2E-C2AB0C5AEB8D}" srcOrd="3" destOrd="0" parTransId="{A7A6D002-17E3-4DB6-BB8A-B028E7CF354C}" sibTransId="{FA518366-6976-4324-8A72-3FE3031B6073}"/>
    <dgm:cxn modelId="{6529160E-4C96-4B8A-9F12-AAAFF18AFF17}" srcId="{A2CCED61-8B50-4B80-9F1F-E95DA05F815F}" destId="{D1F4B052-6114-4B99-8F11-CC38AD4299F6}" srcOrd="0" destOrd="0" parTransId="{ACF23849-7DE1-4D1A-8E74-31E4FF80AE65}" sibTransId="{B74A5775-8B70-4ABA-B37A-0EEF1DD6D88B}"/>
    <dgm:cxn modelId="{56F1351E-A407-0A4C-B6DA-82328FFE0BF4}" type="presOf" srcId="{D1F4B052-6114-4B99-8F11-CC38AD4299F6}" destId="{FE7E9A54-DA5E-E44D-8F05-8DE50D1C51FB}" srcOrd="0" destOrd="0" presId="urn:microsoft.com/office/officeart/2005/8/layout/list1"/>
    <dgm:cxn modelId="{5187F21F-78AC-E346-B973-91E47652340D}" type="presOf" srcId="{D1F4B052-6114-4B99-8F11-CC38AD4299F6}" destId="{AF3E7314-C47B-EF43-BF7E-C2130BF4CDCE}" srcOrd="1" destOrd="0" presId="urn:microsoft.com/office/officeart/2005/8/layout/list1"/>
    <dgm:cxn modelId="{8383792F-4A3D-3E4C-96D1-548E5F5CECD6}" type="presOf" srcId="{A7C5BC35-6C94-4828-ABD4-0B80BA6E9CE8}" destId="{3AFCFE9B-6199-AC45-B029-7DDBEA4C7914}" srcOrd="0" destOrd="1" presId="urn:microsoft.com/office/officeart/2005/8/layout/list1"/>
    <dgm:cxn modelId="{F573804D-BCAD-4B55-BD44-6A01FCD26844}" srcId="{223EEFED-3485-4B5D-B5AD-07BD9651ACD7}" destId="{A7C5BC35-6C94-4828-ABD4-0B80BA6E9CE8}" srcOrd="1" destOrd="0" parTransId="{4003F48F-CA4B-4933-95C4-CF47BF60F4B9}" sibTransId="{D8ED14B8-A0D8-4485-8B72-7947B88F1A79}"/>
    <dgm:cxn modelId="{AC125A4F-F535-1D4E-B982-AA2EF78CEEF8}" type="presOf" srcId="{72272AA8-5967-4A8B-99E7-194FBE9C1485}" destId="{3AFCFE9B-6199-AC45-B029-7DDBEA4C7914}" srcOrd="0" destOrd="0" presId="urn:microsoft.com/office/officeart/2005/8/layout/list1"/>
    <dgm:cxn modelId="{238AEA50-EE18-5B41-BB66-F513308DBA76}" type="presOf" srcId="{223EEFED-3485-4B5D-B5AD-07BD9651ACD7}" destId="{D2AE523D-5AC7-DA4B-827A-C6890788EA4D}" srcOrd="1" destOrd="0" presId="urn:microsoft.com/office/officeart/2005/8/layout/list1"/>
    <dgm:cxn modelId="{E29C9770-9E42-0944-86C1-0BF6E7B38144}" type="presOf" srcId="{8DF6D8C3-193C-42D4-B5CC-440711581D05}" destId="{0E7A1D08-1135-E841-88AB-40CA92C2DF6F}" srcOrd="1" destOrd="0" presId="urn:microsoft.com/office/officeart/2005/8/layout/list1"/>
    <dgm:cxn modelId="{202F0E76-485D-2644-B2DD-F8BE43CEE9D2}" type="presOf" srcId="{8DF6D8C3-193C-42D4-B5CC-440711581D05}" destId="{5AAB8CDB-823C-0843-B2E4-ECB1BDC4F473}" srcOrd="0" destOrd="0" presId="urn:microsoft.com/office/officeart/2005/8/layout/list1"/>
    <dgm:cxn modelId="{E860DA7D-608A-401F-A057-93BF800982F3}" srcId="{A2CCED61-8B50-4B80-9F1F-E95DA05F815F}" destId="{223EEFED-3485-4B5D-B5AD-07BD9651ACD7}" srcOrd="1" destOrd="0" parTransId="{A9C76EA5-7876-4680-BE4D-795646AD24C7}" sibTransId="{E3591826-67EA-4C57-AE57-94B72D0F1AB1}"/>
    <dgm:cxn modelId="{59F57F7E-2348-4774-92F5-09589EF057A8}" srcId="{8DF6D8C3-193C-42D4-B5CC-440711581D05}" destId="{CFDE33F6-043D-4CC9-8EBD-D4860756CDE8}" srcOrd="0" destOrd="0" parTransId="{40314EEB-B9ED-4173-BF45-D6D2B46489CF}" sibTransId="{83119FE0-57F5-48BA-A2A3-38CA65F54349}"/>
    <dgm:cxn modelId="{0709F285-CAAF-0F47-9758-FDF23B3FA0E4}" type="presOf" srcId="{CFDE33F6-043D-4CC9-8EBD-D4860756CDE8}" destId="{4720BC04-4DF7-F54C-994A-1F0566272708}" srcOrd="0" destOrd="0" presId="urn:microsoft.com/office/officeart/2005/8/layout/list1"/>
    <dgm:cxn modelId="{CF803A8E-46AC-452E-9435-A00F4AA5D90D}" srcId="{D1F4B052-6114-4B99-8F11-CC38AD4299F6}" destId="{33AE4284-9030-4BCC-AE43-480724DE76A9}" srcOrd="2" destOrd="0" parTransId="{9B4EC83D-3E4E-4D44-BE4B-D54330954286}" sibTransId="{B9945FBD-17E4-46D1-AE08-D7F60BDFF30A}"/>
    <dgm:cxn modelId="{4956B08F-6C80-4273-BF80-07390C4AA3EB}" srcId="{223EEFED-3485-4B5D-B5AD-07BD9651ACD7}" destId="{72272AA8-5967-4A8B-99E7-194FBE9C1485}" srcOrd="0" destOrd="0" parTransId="{41241B5C-C4D0-4284-AA80-AF9A5E353148}" sibTransId="{75484C94-BD22-4ED9-94B3-A8D979E78DB2}"/>
    <dgm:cxn modelId="{4D6B5690-0940-E843-B4BD-61AC993A4579}" type="presOf" srcId="{33AE4284-9030-4BCC-AE43-480724DE76A9}" destId="{77DF8015-9791-0443-801F-A9AD28296FAF}" srcOrd="0" destOrd="2" presId="urn:microsoft.com/office/officeart/2005/8/layout/list1"/>
    <dgm:cxn modelId="{EFC0B690-FE2A-004B-A611-EB618B4D4265}" type="presOf" srcId="{72439BAB-2320-488B-9665-5D0E81C6BB64}" destId="{77DF8015-9791-0443-801F-A9AD28296FAF}" srcOrd="0" destOrd="0" presId="urn:microsoft.com/office/officeart/2005/8/layout/list1"/>
    <dgm:cxn modelId="{66EF0EAD-F41A-4318-AA92-D45D8873B5EE}" srcId="{A2CCED61-8B50-4B80-9F1F-E95DA05F815F}" destId="{8DF6D8C3-193C-42D4-B5CC-440711581D05}" srcOrd="2" destOrd="0" parTransId="{224616F5-E26F-4BAC-9FC0-88230F9DD483}" sibTransId="{8828C9BB-19BD-4325-8BE2-E49AA2B4A1EF}"/>
    <dgm:cxn modelId="{5899DDC7-2967-4C44-9EC2-364A4057D331}" srcId="{D1F4B052-6114-4B99-8F11-CC38AD4299F6}" destId="{1F609834-BED4-44D8-A061-7B021AA5960F}" srcOrd="1" destOrd="0" parTransId="{B73F426F-9219-4128-BE37-F58FE9DF598D}" sibTransId="{8FF21D0F-BB37-4685-937F-40CE260D0D21}"/>
    <dgm:cxn modelId="{B92D39C8-1A04-8347-BDA2-B6DC5C5C5AA8}" srcId="{8DF6D8C3-193C-42D4-B5CC-440711581D05}" destId="{06A41F96-2328-FD4F-8F74-324A02B9DAAC}" srcOrd="1" destOrd="0" parTransId="{71992A95-BDC4-0141-8ED6-59A66108C604}" sibTransId="{4065ED50-7C64-064C-8A46-432DE5A13A9E}"/>
    <dgm:cxn modelId="{5C545DC9-999B-874E-BC3F-5EAFA411610C}" type="presOf" srcId="{06A41F96-2328-FD4F-8F74-324A02B9DAAC}" destId="{4720BC04-4DF7-F54C-994A-1F0566272708}" srcOrd="0" destOrd="1" presId="urn:microsoft.com/office/officeart/2005/8/layout/list1"/>
    <dgm:cxn modelId="{B38338D6-B5A6-4E45-8471-44417DC8D310}" type="presOf" srcId="{223EEFED-3485-4B5D-B5AD-07BD9651ACD7}" destId="{DAE06A6E-6128-3A42-ABA8-64DF6FEC0331}" srcOrd="0" destOrd="0" presId="urn:microsoft.com/office/officeart/2005/8/layout/list1"/>
    <dgm:cxn modelId="{39D157E1-AB4D-804D-B327-9DDE898B1DC5}" type="presOf" srcId="{4112C0A6-0CEC-4729-A28D-BD728BEFF67E}" destId="{3AFCFE9B-6199-AC45-B029-7DDBEA4C7914}" srcOrd="0" destOrd="2" presId="urn:microsoft.com/office/officeart/2005/8/layout/list1"/>
    <dgm:cxn modelId="{989262E3-15F6-E845-A362-723F54934874}" type="presOf" srcId="{A2CCED61-8B50-4B80-9F1F-E95DA05F815F}" destId="{BD61C110-C318-2643-B78D-C77A834582AD}" srcOrd="0" destOrd="0" presId="urn:microsoft.com/office/officeart/2005/8/layout/list1"/>
    <dgm:cxn modelId="{67BB99E4-4453-4110-A18F-72061F99AD46}" srcId="{223EEFED-3485-4B5D-B5AD-07BD9651ACD7}" destId="{4112C0A6-0CEC-4729-A28D-BD728BEFF67E}" srcOrd="2" destOrd="0" parTransId="{C0B2E7E9-F76E-4DFA-91A7-328717622881}" sibTransId="{070FAF5A-F0FE-4F6A-A0E5-DB1078AFF3F1}"/>
    <dgm:cxn modelId="{24E153F9-1101-A34E-BC9E-C9232D5D4362}" type="presOf" srcId="{1F609834-BED4-44D8-A061-7B021AA5960F}" destId="{77DF8015-9791-0443-801F-A9AD28296FAF}" srcOrd="0" destOrd="1" presId="urn:microsoft.com/office/officeart/2005/8/layout/list1"/>
    <dgm:cxn modelId="{8B88B8F9-AA83-5141-94C3-3D7D83B59B23}" type="presOf" srcId="{2833DD25-731A-4D13-BE2E-C2AB0C5AEB8D}" destId="{77DF8015-9791-0443-801F-A9AD28296FAF}" srcOrd="0" destOrd="3" presId="urn:microsoft.com/office/officeart/2005/8/layout/list1"/>
    <dgm:cxn modelId="{15133DF8-C87E-524C-973F-91D77720A0CE}" type="presParOf" srcId="{BD61C110-C318-2643-B78D-C77A834582AD}" destId="{1015057C-58A1-9142-AA6D-A6EEDFE3C010}" srcOrd="0" destOrd="0" presId="urn:microsoft.com/office/officeart/2005/8/layout/list1"/>
    <dgm:cxn modelId="{594A3897-C4E2-F44C-AEB3-69CF4E4D9FE0}" type="presParOf" srcId="{1015057C-58A1-9142-AA6D-A6EEDFE3C010}" destId="{FE7E9A54-DA5E-E44D-8F05-8DE50D1C51FB}" srcOrd="0" destOrd="0" presId="urn:microsoft.com/office/officeart/2005/8/layout/list1"/>
    <dgm:cxn modelId="{0FD8264E-D640-C04C-B285-B338968D6E9F}" type="presParOf" srcId="{1015057C-58A1-9142-AA6D-A6EEDFE3C010}" destId="{AF3E7314-C47B-EF43-BF7E-C2130BF4CDCE}" srcOrd="1" destOrd="0" presId="urn:microsoft.com/office/officeart/2005/8/layout/list1"/>
    <dgm:cxn modelId="{6F5AC0A0-AE04-8C45-A737-AB2AE58D6506}" type="presParOf" srcId="{BD61C110-C318-2643-B78D-C77A834582AD}" destId="{3BC86C15-52A4-F743-9BB6-B04B07B013F0}" srcOrd="1" destOrd="0" presId="urn:microsoft.com/office/officeart/2005/8/layout/list1"/>
    <dgm:cxn modelId="{A9784A2C-4E42-E349-8DFB-3BBE6F224941}" type="presParOf" srcId="{BD61C110-C318-2643-B78D-C77A834582AD}" destId="{77DF8015-9791-0443-801F-A9AD28296FAF}" srcOrd="2" destOrd="0" presId="urn:microsoft.com/office/officeart/2005/8/layout/list1"/>
    <dgm:cxn modelId="{6260C654-E38C-A148-8860-8F48598F00A5}" type="presParOf" srcId="{BD61C110-C318-2643-B78D-C77A834582AD}" destId="{38FB69F6-A6C3-2544-A0CA-9F020D3E2760}" srcOrd="3" destOrd="0" presId="urn:microsoft.com/office/officeart/2005/8/layout/list1"/>
    <dgm:cxn modelId="{743BB37D-9B3F-7448-A27C-BFF0C90828EB}" type="presParOf" srcId="{BD61C110-C318-2643-B78D-C77A834582AD}" destId="{C0ACF132-74BE-C647-B4CA-EAAB9EFE45D5}" srcOrd="4" destOrd="0" presId="urn:microsoft.com/office/officeart/2005/8/layout/list1"/>
    <dgm:cxn modelId="{8200BCAC-2BDF-3540-942A-40D2E15FA086}" type="presParOf" srcId="{C0ACF132-74BE-C647-B4CA-EAAB9EFE45D5}" destId="{DAE06A6E-6128-3A42-ABA8-64DF6FEC0331}" srcOrd="0" destOrd="0" presId="urn:microsoft.com/office/officeart/2005/8/layout/list1"/>
    <dgm:cxn modelId="{C2D2D59D-1B44-704B-8501-2C3D20623E69}" type="presParOf" srcId="{C0ACF132-74BE-C647-B4CA-EAAB9EFE45D5}" destId="{D2AE523D-5AC7-DA4B-827A-C6890788EA4D}" srcOrd="1" destOrd="0" presId="urn:microsoft.com/office/officeart/2005/8/layout/list1"/>
    <dgm:cxn modelId="{7E90B5B3-521B-BD41-88EA-77675089C755}" type="presParOf" srcId="{BD61C110-C318-2643-B78D-C77A834582AD}" destId="{9B425F45-996D-1041-8777-F24467B67207}" srcOrd="5" destOrd="0" presId="urn:microsoft.com/office/officeart/2005/8/layout/list1"/>
    <dgm:cxn modelId="{0CB93259-4A18-6E48-B5CD-D9A41A7D797C}" type="presParOf" srcId="{BD61C110-C318-2643-B78D-C77A834582AD}" destId="{3AFCFE9B-6199-AC45-B029-7DDBEA4C7914}" srcOrd="6" destOrd="0" presId="urn:microsoft.com/office/officeart/2005/8/layout/list1"/>
    <dgm:cxn modelId="{B06A3483-38F6-444B-B5EB-F023A990B2D7}" type="presParOf" srcId="{BD61C110-C318-2643-B78D-C77A834582AD}" destId="{D240FC9E-5BE5-0045-A2EA-9FDD355E190D}" srcOrd="7" destOrd="0" presId="urn:microsoft.com/office/officeart/2005/8/layout/list1"/>
    <dgm:cxn modelId="{C9BDA5F2-7EF6-9F49-9EDF-1709F8C8529A}" type="presParOf" srcId="{BD61C110-C318-2643-B78D-C77A834582AD}" destId="{971DF279-8731-804E-94F9-1A85C5548BF0}" srcOrd="8" destOrd="0" presId="urn:microsoft.com/office/officeart/2005/8/layout/list1"/>
    <dgm:cxn modelId="{FBA4406A-D187-F044-8863-CC5D73248459}" type="presParOf" srcId="{971DF279-8731-804E-94F9-1A85C5548BF0}" destId="{5AAB8CDB-823C-0843-B2E4-ECB1BDC4F473}" srcOrd="0" destOrd="0" presId="urn:microsoft.com/office/officeart/2005/8/layout/list1"/>
    <dgm:cxn modelId="{3E17268D-85A7-8448-BFA3-246881B57276}" type="presParOf" srcId="{971DF279-8731-804E-94F9-1A85C5548BF0}" destId="{0E7A1D08-1135-E841-88AB-40CA92C2DF6F}" srcOrd="1" destOrd="0" presId="urn:microsoft.com/office/officeart/2005/8/layout/list1"/>
    <dgm:cxn modelId="{7CCC2F7B-61AA-EA41-835D-EEC081924AD5}" type="presParOf" srcId="{BD61C110-C318-2643-B78D-C77A834582AD}" destId="{CE95F182-532E-B748-863E-2CA464CC0931}" srcOrd="9" destOrd="0" presId="urn:microsoft.com/office/officeart/2005/8/layout/list1"/>
    <dgm:cxn modelId="{B9A25ECA-3643-644B-AC99-A85325E2C6C0}" type="presParOf" srcId="{BD61C110-C318-2643-B78D-C77A834582AD}" destId="{4720BC04-4DF7-F54C-994A-1F056627270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ED227-3E0C-F549-ABA9-0CCB3936433B}">
      <dsp:nvSpPr>
        <dsp:cNvPr id="0" name=""/>
        <dsp:cNvSpPr/>
      </dsp:nvSpPr>
      <dsp:spPr>
        <a:xfrm>
          <a:off x="0" y="0"/>
          <a:ext cx="8742263" cy="8116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H2020 SSH projects data analysis</a:t>
          </a:r>
          <a:endParaRPr lang="en-US" sz="3500" kern="1200"/>
        </a:p>
      </dsp:txBody>
      <dsp:txXfrm>
        <a:off x="23773" y="23773"/>
        <a:ext cx="7797822" cy="764123"/>
      </dsp:txXfrm>
    </dsp:sp>
    <dsp:sp modelId="{C18AB2DE-DACF-F34B-8D89-0F583F293CC9}">
      <dsp:nvSpPr>
        <dsp:cNvPr id="0" name=""/>
        <dsp:cNvSpPr/>
      </dsp:nvSpPr>
      <dsp:spPr>
        <a:xfrm>
          <a:off x="732164" y="959245"/>
          <a:ext cx="8742263" cy="8116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Bibliometrics</a:t>
          </a:r>
          <a:endParaRPr lang="en-US" sz="3500" kern="1200"/>
        </a:p>
      </dsp:txBody>
      <dsp:txXfrm>
        <a:off x="755937" y="983018"/>
        <a:ext cx="7434967" cy="764123"/>
      </dsp:txXfrm>
    </dsp:sp>
    <dsp:sp modelId="{D86122A8-38E2-944C-B55C-AD2C2B672172}">
      <dsp:nvSpPr>
        <dsp:cNvPr id="0" name=""/>
        <dsp:cNvSpPr/>
      </dsp:nvSpPr>
      <dsp:spPr>
        <a:xfrm>
          <a:off x="1453401" y="1918490"/>
          <a:ext cx="8742263" cy="8116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Experts’ highlights</a:t>
          </a:r>
          <a:endParaRPr lang="en-US" sz="3500" kern="1200" dirty="0"/>
        </a:p>
      </dsp:txBody>
      <dsp:txXfrm>
        <a:off x="1477174" y="1942263"/>
        <a:ext cx="7445895" cy="764123"/>
      </dsp:txXfrm>
    </dsp:sp>
    <dsp:sp modelId="{E1C800C8-C81B-8F44-AA09-6AA31B109E8C}">
      <dsp:nvSpPr>
        <dsp:cNvPr id="0" name=""/>
        <dsp:cNvSpPr/>
      </dsp:nvSpPr>
      <dsp:spPr>
        <a:xfrm>
          <a:off x="2185565" y="2877735"/>
          <a:ext cx="8742263" cy="81166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Recommendations</a:t>
          </a:r>
          <a:endParaRPr lang="en-US" sz="3500" kern="1200"/>
        </a:p>
      </dsp:txBody>
      <dsp:txXfrm>
        <a:off x="2209338" y="2901508"/>
        <a:ext cx="7434967" cy="764123"/>
      </dsp:txXfrm>
    </dsp:sp>
    <dsp:sp modelId="{00D7EDC6-C993-EA48-91A7-C4B6B1CC4E45}">
      <dsp:nvSpPr>
        <dsp:cNvPr id="0" name=""/>
        <dsp:cNvSpPr/>
      </dsp:nvSpPr>
      <dsp:spPr>
        <a:xfrm>
          <a:off x="8214678" y="621664"/>
          <a:ext cx="527584" cy="527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333384" y="621664"/>
        <a:ext cx="290172" cy="397007"/>
      </dsp:txXfrm>
    </dsp:sp>
    <dsp:sp modelId="{8B28D2DC-D56C-4F47-ABE8-D52F62C39AA3}">
      <dsp:nvSpPr>
        <dsp:cNvPr id="0" name=""/>
        <dsp:cNvSpPr/>
      </dsp:nvSpPr>
      <dsp:spPr>
        <a:xfrm>
          <a:off x="8946842" y="1580910"/>
          <a:ext cx="527584" cy="527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9065548" y="1580910"/>
        <a:ext cx="290172" cy="397007"/>
      </dsp:txXfrm>
    </dsp:sp>
    <dsp:sp modelId="{8C3101E0-980D-704F-9893-05C79E8695E8}">
      <dsp:nvSpPr>
        <dsp:cNvPr id="0" name=""/>
        <dsp:cNvSpPr/>
      </dsp:nvSpPr>
      <dsp:spPr>
        <a:xfrm>
          <a:off x="9668079" y="2540155"/>
          <a:ext cx="527584" cy="527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9786785" y="2540155"/>
        <a:ext cx="290172" cy="3970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B0D61-E500-437F-8B69-8C93BBB78BC3}">
      <dsp:nvSpPr>
        <dsp:cNvPr id="0" name=""/>
        <dsp:cNvSpPr/>
      </dsp:nvSpPr>
      <dsp:spPr>
        <a:xfrm>
          <a:off x="0" y="2284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30762F-8595-484A-AEC7-FF75E1C143D7}">
      <dsp:nvSpPr>
        <dsp:cNvPr id="0" name=""/>
        <dsp:cNvSpPr/>
      </dsp:nvSpPr>
      <dsp:spPr>
        <a:xfrm>
          <a:off x="350270" y="262816"/>
          <a:ext cx="636855" cy="6368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D6C35-B5B4-4F22-B176-E9E1BB385933}">
      <dsp:nvSpPr>
        <dsp:cNvPr id="0" name=""/>
        <dsp:cNvSpPr/>
      </dsp:nvSpPr>
      <dsp:spPr>
        <a:xfrm>
          <a:off x="1337397" y="2284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skills, </a:t>
          </a:r>
          <a:endParaRPr lang="en-US" sz="2200" kern="1200"/>
        </a:p>
      </dsp:txBody>
      <dsp:txXfrm>
        <a:off x="1337397" y="2284"/>
        <a:ext cx="4926242" cy="1157919"/>
      </dsp:txXfrm>
    </dsp:sp>
    <dsp:sp modelId="{E566928D-18C9-401E-9E88-419B94C1960D}">
      <dsp:nvSpPr>
        <dsp:cNvPr id="0" name=""/>
        <dsp:cNvSpPr/>
      </dsp:nvSpPr>
      <dsp:spPr>
        <a:xfrm>
          <a:off x="0" y="1449684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428BAC-9643-461A-8E56-0531379DDA7C}">
      <dsp:nvSpPr>
        <dsp:cNvPr id="0" name=""/>
        <dsp:cNvSpPr/>
      </dsp:nvSpPr>
      <dsp:spPr>
        <a:xfrm>
          <a:off x="350270" y="1710216"/>
          <a:ext cx="636855" cy="6368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933725-CD44-4A34-8091-B2878DE3A812}">
      <dsp:nvSpPr>
        <dsp:cNvPr id="0" name=""/>
        <dsp:cNvSpPr/>
      </dsp:nvSpPr>
      <dsp:spPr>
        <a:xfrm>
          <a:off x="1337397" y="1449684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infrastructures, </a:t>
          </a:r>
          <a:endParaRPr lang="en-US" sz="2200" kern="1200"/>
        </a:p>
      </dsp:txBody>
      <dsp:txXfrm>
        <a:off x="1337397" y="1449684"/>
        <a:ext cx="4926242" cy="1157919"/>
      </dsp:txXfrm>
    </dsp:sp>
    <dsp:sp modelId="{47464950-CFB2-4D39-B96A-CBBB52889499}">
      <dsp:nvSpPr>
        <dsp:cNvPr id="0" name=""/>
        <dsp:cNvSpPr/>
      </dsp:nvSpPr>
      <dsp:spPr>
        <a:xfrm>
          <a:off x="0" y="2897083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BD8B2F-83C4-4FDA-8B99-1CD3D90BED23}">
      <dsp:nvSpPr>
        <dsp:cNvPr id="0" name=""/>
        <dsp:cNvSpPr/>
      </dsp:nvSpPr>
      <dsp:spPr>
        <a:xfrm>
          <a:off x="350270" y="3157615"/>
          <a:ext cx="636855" cy="6368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0C8CE8-3215-4904-AA11-7287BA582F72}">
      <dsp:nvSpPr>
        <dsp:cNvPr id="0" name=""/>
        <dsp:cNvSpPr/>
      </dsp:nvSpPr>
      <dsp:spPr>
        <a:xfrm>
          <a:off x="1337397" y="2897083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digital transformation of businesses</a:t>
          </a:r>
          <a:endParaRPr lang="en-US" sz="2200" kern="1200"/>
        </a:p>
      </dsp:txBody>
      <dsp:txXfrm>
        <a:off x="1337397" y="2897083"/>
        <a:ext cx="4926242" cy="1157919"/>
      </dsp:txXfrm>
    </dsp:sp>
    <dsp:sp modelId="{5C0497CF-0435-4CD4-878F-CC4E3E198362}">
      <dsp:nvSpPr>
        <dsp:cNvPr id="0" name=""/>
        <dsp:cNvSpPr/>
      </dsp:nvSpPr>
      <dsp:spPr>
        <a:xfrm>
          <a:off x="0" y="4344483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FADACA-DEC2-4B51-931D-2FDDC8218DE6}">
      <dsp:nvSpPr>
        <dsp:cNvPr id="0" name=""/>
        <dsp:cNvSpPr/>
      </dsp:nvSpPr>
      <dsp:spPr>
        <a:xfrm>
          <a:off x="350270" y="4605015"/>
          <a:ext cx="636855" cy="6368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54FBC-D27E-4411-8BD6-FA73ED43242A}">
      <dsp:nvSpPr>
        <dsp:cNvPr id="0" name=""/>
        <dsp:cNvSpPr/>
      </dsp:nvSpPr>
      <dsp:spPr>
        <a:xfrm>
          <a:off x="1337397" y="4344483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public services </a:t>
          </a:r>
          <a:endParaRPr lang="en-US" sz="2200" kern="1200"/>
        </a:p>
      </dsp:txBody>
      <dsp:txXfrm>
        <a:off x="1337397" y="4344483"/>
        <a:ext cx="4926242" cy="11579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62C11-C31E-5C48-A673-78CA90062781}">
      <dsp:nvSpPr>
        <dsp:cNvPr id="0" name=""/>
        <dsp:cNvSpPr/>
      </dsp:nvSpPr>
      <dsp:spPr>
        <a:xfrm>
          <a:off x="0" y="38506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500" kern="1200"/>
            <a:t>Competitiveness</a:t>
          </a:r>
          <a:endParaRPr lang="en-US" sz="5500" kern="1200"/>
        </a:p>
      </dsp:txBody>
      <dsp:txXfrm>
        <a:off x="64397" y="102903"/>
        <a:ext cx="10386806" cy="1190381"/>
      </dsp:txXfrm>
    </dsp:sp>
    <dsp:sp modelId="{E326E5D1-D4ED-A246-BA4E-FF70EEDF6A35}">
      <dsp:nvSpPr>
        <dsp:cNvPr id="0" name=""/>
        <dsp:cNvSpPr/>
      </dsp:nvSpPr>
      <dsp:spPr>
        <a:xfrm>
          <a:off x="0" y="1516081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500" kern="1200"/>
            <a:t>Wider benefits to society</a:t>
          </a:r>
          <a:endParaRPr lang="en-US" sz="5500" kern="1200"/>
        </a:p>
      </dsp:txBody>
      <dsp:txXfrm>
        <a:off x="64397" y="1580478"/>
        <a:ext cx="10386806" cy="1190381"/>
      </dsp:txXfrm>
    </dsp:sp>
    <dsp:sp modelId="{0C6397F4-ABBC-CB4B-809A-581DB8D23687}">
      <dsp:nvSpPr>
        <dsp:cNvPr id="0" name=""/>
        <dsp:cNvSpPr/>
      </dsp:nvSpPr>
      <dsp:spPr>
        <a:xfrm>
          <a:off x="0" y="2993656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500" kern="1200"/>
            <a:t>Business development</a:t>
          </a:r>
          <a:endParaRPr lang="en-US" sz="5500" kern="1200"/>
        </a:p>
      </dsp:txBody>
      <dsp:txXfrm>
        <a:off x="64397" y="3058053"/>
        <a:ext cx="10386806" cy="11903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C98149-8B0C-9749-A1FA-B76CA7620881}">
      <dsp:nvSpPr>
        <dsp:cNvPr id="0" name=""/>
        <dsp:cNvSpPr/>
      </dsp:nvSpPr>
      <dsp:spPr>
        <a:xfrm rot="5400000">
          <a:off x="6985522" y="-2742728"/>
          <a:ext cx="2049525" cy="753675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Digital </a:t>
          </a:r>
          <a:r>
            <a:rPr lang="it-IT" sz="1800" kern="1200" dirty="0" err="1"/>
            <a:t>Labour</a:t>
          </a:r>
          <a:r>
            <a:rPr lang="it-IT" sz="1800" kern="1200" dirty="0"/>
            <a:t> Market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Digital Welfare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 err="1"/>
            <a:t>Platforms</a:t>
          </a:r>
          <a:r>
            <a:rPr lang="it-IT" sz="1800" kern="1200" dirty="0"/>
            <a:t> </a:t>
          </a:r>
          <a:r>
            <a:rPr lang="it-IT" sz="1800" kern="1200" dirty="0" err="1"/>
            <a:t>Capitalism</a:t>
          </a:r>
          <a:r>
            <a:rPr lang="it-IT" sz="1800" kern="1200" dirty="0"/>
            <a:t> and </a:t>
          </a:r>
          <a:r>
            <a:rPr lang="it-IT" sz="1800" kern="1200" dirty="0" err="1"/>
            <a:t>Inequalities</a:t>
          </a:r>
          <a:r>
            <a:rPr lang="it-IT" sz="1800" kern="1200" dirty="0"/>
            <a:t> in online </a:t>
          </a:r>
          <a:r>
            <a:rPr lang="it-IT" sz="1800" kern="1200" dirty="0" err="1"/>
            <a:t>transactions</a:t>
          </a:r>
          <a:endParaRPr lang="it-IT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/>
            <a:t>Ethics and Responsible Transition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 err="1"/>
            <a:t>Health</a:t>
          </a:r>
          <a:r>
            <a:rPr lang="it-IT" sz="1800" kern="1200" dirty="0"/>
            <a:t> and </a:t>
          </a:r>
          <a:r>
            <a:rPr lang="it-IT" sz="1800" kern="1200" dirty="0" err="1"/>
            <a:t>Wellbeing</a:t>
          </a:r>
          <a:r>
            <a:rPr lang="it-IT" sz="1800" kern="1200" dirty="0"/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 err="1"/>
            <a:t>Unemployment</a:t>
          </a:r>
          <a:endParaRPr lang="it-IT" sz="1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800" kern="1200"/>
        </a:p>
      </dsp:txBody>
      <dsp:txXfrm rot="-5400000">
        <a:off x="4241910" y="100934"/>
        <a:ext cx="7436700" cy="1849425"/>
      </dsp:txXfrm>
    </dsp:sp>
    <dsp:sp modelId="{38913DA5-EE46-F445-9129-3AB3CCCC284F}">
      <dsp:nvSpPr>
        <dsp:cNvPr id="0" name=""/>
        <dsp:cNvSpPr/>
      </dsp:nvSpPr>
      <dsp:spPr>
        <a:xfrm>
          <a:off x="2488" y="312106"/>
          <a:ext cx="4239421" cy="14270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Online Platform and Digital or </a:t>
          </a:r>
          <a:r>
            <a:rPr lang="it-IT" sz="2800" kern="1200" dirty="0" err="1"/>
            <a:t>Automated</a:t>
          </a:r>
          <a:r>
            <a:rPr lang="it-IT" sz="2800" kern="1200" dirty="0"/>
            <a:t> </a:t>
          </a:r>
          <a:r>
            <a:rPr lang="it-IT" sz="2800" kern="1200" dirty="0" err="1"/>
            <a:t>Labour</a:t>
          </a:r>
          <a:r>
            <a:rPr lang="it-IT" sz="2800" kern="1200" dirty="0"/>
            <a:t> Market</a:t>
          </a:r>
        </a:p>
      </dsp:txBody>
      <dsp:txXfrm>
        <a:off x="72152" y="381770"/>
        <a:ext cx="4100093" cy="1287751"/>
      </dsp:txXfrm>
    </dsp:sp>
    <dsp:sp modelId="{AA297CC6-931B-7340-A695-15D842449729}">
      <dsp:nvSpPr>
        <dsp:cNvPr id="0" name=""/>
        <dsp:cNvSpPr/>
      </dsp:nvSpPr>
      <dsp:spPr>
        <a:xfrm rot="5400000">
          <a:off x="6876472" y="-508654"/>
          <a:ext cx="2283281" cy="754411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-"/>
          </a:pPr>
          <a:r>
            <a:rPr lang="en-GB" sz="1800" kern="1200" dirty="0"/>
            <a:t>New technologies in public administration and public services: implications on citizen-public institutions trust relationship</a:t>
          </a:r>
          <a:endParaRPr lang="it-IT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-"/>
          </a:pPr>
          <a:r>
            <a:rPr lang="en-GB" sz="1800" kern="1200"/>
            <a:t>New technologies in public administration and public services: implications for citizens and recipients of public services – usability of digital solutions; problems of bias in using digital solutions in delivery of public services </a:t>
          </a:r>
          <a:endParaRPr lang="it-IT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-"/>
          </a:pPr>
          <a:r>
            <a:rPr lang="en-GB" sz="1800" kern="1200" dirty="0"/>
            <a:t>New technologies in public administration and public services: implication in labour market and public employment </a:t>
          </a:r>
          <a:endParaRPr lang="it-IT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-"/>
          </a:pPr>
          <a:r>
            <a:rPr lang="it-IT" sz="1800" kern="1200" dirty="0"/>
            <a:t>Data </a:t>
          </a:r>
          <a:r>
            <a:rPr lang="it-IT" sz="1800" kern="1200" dirty="0" err="1"/>
            <a:t>stewardship</a:t>
          </a:r>
          <a:endParaRPr lang="it-IT" sz="1800" kern="1200" dirty="0"/>
        </a:p>
      </dsp:txBody>
      <dsp:txXfrm rot="-5400000">
        <a:off x="4246055" y="2233224"/>
        <a:ext cx="7432656" cy="2060359"/>
      </dsp:txXfrm>
    </dsp:sp>
    <dsp:sp modelId="{E8EA29E9-EF9A-0B49-86DC-980E0503689A}">
      <dsp:nvSpPr>
        <dsp:cNvPr id="0" name=""/>
        <dsp:cNvSpPr/>
      </dsp:nvSpPr>
      <dsp:spPr>
        <a:xfrm>
          <a:off x="2488" y="2549863"/>
          <a:ext cx="4243566" cy="14270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/>
            <a:t>Digital Public Administration</a:t>
          </a:r>
        </a:p>
      </dsp:txBody>
      <dsp:txXfrm>
        <a:off x="72152" y="2619527"/>
        <a:ext cx="4104238" cy="1287751"/>
      </dsp:txXfrm>
    </dsp:sp>
    <dsp:sp modelId="{9E9DD925-721B-2D42-9EA6-CFF736B243A7}">
      <dsp:nvSpPr>
        <dsp:cNvPr id="0" name=""/>
        <dsp:cNvSpPr/>
      </dsp:nvSpPr>
      <dsp:spPr>
        <a:xfrm rot="5400000">
          <a:off x="7582880" y="1546933"/>
          <a:ext cx="1141663" cy="7286009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Categorization, heterogeneity, fields of application</a:t>
          </a:r>
          <a:endParaRPr lang="it-IT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/>
            <a:t>Democracy of Big Tech companies</a:t>
          </a:r>
          <a:endParaRPr lang="it-IT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/>
            <a:t>Participative model for digital transition </a:t>
          </a:r>
          <a:endParaRPr lang="it-IT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/>
            <a:t>Fair access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 err="1"/>
            <a:t>Equality</a:t>
          </a:r>
          <a:r>
            <a:rPr lang="it-IT" sz="1800" kern="1200" dirty="0"/>
            <a:t> / </a:t>
          </a:r>
          <a:r>
            <a:rPr lang="it-IT" sz="1800" kern="1200" dirty="0" err="1"/>
            <a:t>Inequality</a:t>
          </a:r>
          <a:endParaRPr lang="it-IT" sz="1800" kern="1200" dirty="0"/>
        </a:p>
      </dsp:txBody>
      <dsp:txXfrm rot="-5400000">
        <a:off x="4510708" y="4674837"/>
        <a:ext cx="7230278" cy="1030201"/>
      </dsp:txXfrm>
    </dsp:sp>
    <dsp:sp modelId="{2EC1AE54-DC70-8143-A838-902AF1119031}">
      <dsp:nvSpPr>
        <dsp:cNvPr id="0" name=""/>
        <dsp:cNvSpPr/>
      </dsp:nvSpPr>
      <dsp:spPr>
        <a:xfrm>
          <a:off x="2488" y="4476398"/>
          <a:ext cx="4508218" cy="14270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/>
            <a:t>Digital Transition's Narrative</a:t>
          </a:r>
        </a:p>
      </dsp:txBody>
      <dsp:txXfrm>
        <a:off x="72152" y="4546062"/>
        <a:ext cx="4368890" cy="12877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71B27-8951-1541-A299-C0728EA67E6D}">
      <dsp:nvSpPr>
        <dsp:cNvPr id="0" name=""/>
        <dsp:cNvSpPr/>
      </dsp:nvSpPr>
      <dsp:spPr>
        <a:xfrm rot="5400000">
          <a:off x="6229882" y="-2212869"/>
          <a:ext cx="1841450" cy="6729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-"/>
          </a:pPr>
          <a:r>
            <a:rPr lang="en-GB" sz="2000" kern="1200" dirty="0"/>
            <a:t>Digital infrastructure and data government: differences among different societies and role of humans in AI</a:t>
          </a:r>
          <a:endParaRPr lang="it-I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-"/>
          </a:pPr>
          <a:r>
            <a:rPr lang="en-GB" sz="2000" kern="1200" dirty="0"/>
            <a:t>The impact of digital infrastructure and digital work on the environment </a:t>
          </a:r>
          <a:endParaRPr lang="it-IT" sz="2000" kern="1200" dirty="0"/>
        </a:p>
      </dsp:txBody>
      <dsp:txXfrm rot="-5400000">
        <a:off x="3785615" y="321290"/>
        <a:ext cx="6640092" cy="1661666"/>
      </dsp:txXfrm>
    </dsp:sp>
    <dsp:sp modelId="{15263352-9BF3-A34A-BED9-2D8FD5D25795}">
      <dsp:nvSpPr>
        <dsp:cNvPr id="0" name=""/>
        <dsp:cNvSpPr/>
      </dsp:nvSpPr>
      <dsp:spPr>
        <a:xfrm>
          <a:off x="0" y="1216"/>
          <a:ext cx="3785616" cy="23018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300" kern="1200"/>
            <a:t>Digital Infrastructure</a:t>
          </a:r>
        </a:p>
      </dsp:txBody>
      <dsp:txXfrm>
        <a:off x="112365" y="113581"/>
        <a:ext cx="3560886" cy="2077083"/>
      </dsp:txXfrm>
    </dsp:sp>
    <dsp:sp modelId="{0728ECCE-DB74-CB47-B9EE-4BE9B594FA46}">
      <dsp:nvSpPr>
        <dsp:cNvPr id="0" name=""/>
        <dsp:cNvSpPr/>
      </dsp:nvSpPr>
      <dsp:spPr>
        <a:xfrm rot="5400000">
          <a:off x="5938275" y="261762"/>
          <a:ext cx="2410698" cy="6723411"/>
        </a:xfrm>
        <a:prstGeom prst="round2SameRect">
          <a:avLst/>
        </a:prstGeom>
        <a:solidFill>
          <a:schemeClr val="accent2">
            <a:tint val="40000"/>
            <a:alpha val="90000"/>
            <a:hueOff val="-1841865"/>
            <a:satOff val="12270"/>
            <a:lumOff val="112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841865"/>
              <a:satOff val="12270"/>
              <a:lumOff val="11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Impact of Social Media and Jobs on </a:t>
          </a:r>
          <a:r>
            <a:rPr lang="en-GB" sz="1800" kern="1200" noProof="0" dirty="0"/>
            <a:t>skills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Mass digitalisation, Social Media impact on Identity Race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Blockchain in CCI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DNA-based future repositories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SSH literature on digital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Broadcasting Live Performances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Digital relation between performers and public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Identity</a:t>
          </a:r>
        </a:p>
      </dsp:txBody>
      <dsp:txXfrm rot="-5400000">
        <a:off x="3781919" y="2535800"/>
        <a:ext cx="6605730" cy="2175336"/>
      </dsp:txXfrm>
    </dsp:sp>
    <dsp:sp modelId="{D090A6EC-60F6-A545-B2B9-D389CB237B98}">
      <dsp:nvSpPr>
        <dsp:cNvPr id="0" name=""/>
        <dsp:cNvSpPr/>
      </dsp:nvSpPr>
      <dsp:spPr>
        <a:xfrm>
          <a:off x="0" y="2472562"/>
          <a:ext cx="3781919" cy="2301813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300" kern="1200"/>
            <a:t>Cultural and Creative Industries</a:t>
          </a:r>
        </a:p>
      </dsp:txBody>
      <dsp:txXfrm>
        <a:off x="112365" y="2584927"/>
        <a:ext cx="3557189" cy="20770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F8015-9791-0443-801F-A9AD28296FAF}">
      <dsp:nvSpPr>
        <dsp:cNvPr id="0" name=""/>
        <dsp:cNvSpPr/>
      </dsp:nvSpPr>
      <dsp:spPr>
        <a:xfrm>
          <a:off x="0" y="527005"/>
          <a:ext cx="7748881" cy="2034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1399" tIns="395732" rIns="601399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Behavioural studies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Inequalities – social and economic gaps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Challenges and opportunities in changed pattern of employment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Fair AI: ethics, pub administration, discrimination, social exclusion, legal frameworks</a:t>
          </a:r>
          <a:endParaRPr lang="en-US" sz="1900" kern="1200"/>
        </a:p>
      </dsp:txBody>
      <dsp:txXfrm>
        <a:off x="0" y="527005"/>
        <a:ext cx="7748881" cy="2034900"/>
      </dsp:txXfrm>
    </dsp:sp>
    <dsp:sp modelId="{AF3E7314-C47B-EF43-BF7E-C2130BF4CDCE}">
      <dsp:nvSpPr>
        <dsp:cNvPr id="0" name=""/>
        <dsp:cNvSpPr/>
      </dsp:nvSpPr>
      <dsp:spPr>
        <a:xfrm>
          <a:off x="387444" y="246565"/>
          <a:ext cx="5424216" cy="560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022" tIns="0" rIns="20502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i="1" kern="1200"/>
            <a:t>Research disciplines and perspectives</a:t>
          </a:r>
          <a:endParaRPr lang="en-US" sz="1900" kern="1200"/>
        </a:p>
      </dsp:txBody>
      <dsp:txXfrm>
        <a:off x="414824" y="273945"/>
        <a:ext cx="5369456" cy="506120"/>
      </dsp:txXfrm>
    </dsp:sp>
    <dsp:sp modelId="{3AFCFE9B-6199-AC45-B029-7DDBEA4C7914}">
      <dsp:nvSpPr>
        <dsp:cNvPr id="0" name=""/>
        <dsp:cNvSpPr/>
      </dsp:nvSpPr>
      <dsp:spPr>
        <a:xfrm>
          <a:off x="0" y="2944945"/>
          <a:ext cx="7748881" cy="17057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661686"/>
              <a:satOff val="746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1399" tIns="395732" rIns="601399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Creativity, soft skills, gig economy/self-employment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Community/individual identity; literature; historical trends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Social policy: new tools; family dynamics; population studies; health/wellbeing</a:t>
          </a:r>
          <a:endParaRPr lang="en-US" sz="1900" kern="1200"/>
        </a:p>
      </dsp:txBody>
      <dsp:txXfrm>
        <a:off x="0" y="2944945"/>
        <a:ext cx="7748881" cy="1705725"/>
      </dsp:txXfrm>
    </dsp:sp>
    <dsp:sp modelId="{D2AE523D-5AC7-DA4B-827A-C6890788EA4D}">
      <dsp:nvSpPr>
        <dsp:cNvPr id="0" name=""/>
        <dsp:cNvSpPr/>
      </dsp:nvSpPr>
      <dsp:spPr>
        <a:xfrm>
          <a:off x="387444" y="2664505"/>
          <a:ext cx="5424216" cy="560880"/>
        </a:xfrm>
        <a:prstGeom prst="roundRect">
          <a:avLst/>
        </a:prstGeom>
        <a:gradFill rotWithShape="0">
          <a:gsLst>
            <a:gs pos="0">
              <a:schemeClr val="accent2">
                <a:hueOff val="-661686"/>
                <a:satOff val="746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61686"/>
                <a:satOff val="746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61686"/>
                <a:satOff val="746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022" tIns="0" rIns="20502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i="1" kern="1200"/>
            <a:t>Policy areas, priority themes and topics</a:t>
          </a:r>
          <a:endParaRPr lang="en-US" sz="1900" kern="1200"/>
        </a:p>
      </dsp:txBody>
      <dsp:txXfrm>
        <a:off x="414824" y="2691885"/>
        <a:ext cx="5369456" cy="506120"/>
      </dsp:txXfrm>
    </dsp:sp>
    <dsp:sp modelId="{4720BC04-4DF7-F54C-994A-1F0566272708}">
      <dsp:nvSpPr>
        <dsp:cNvPr id="0" name=""/>
        <dsp:cNvSpPr/>
      </dsp:nvSpPr>
      <dsp:spPr>
        <a:xfrm>
          <a:off x="0" y="5033711"/>
          <a:ext cx="7748881" cy="1376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1399" tIns="395732" rIns="601399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i="0" kern="1200" dirty="0"/>
            <a:t>Emerging new policies; new social care tools; </a:t>
          </a:r>
          <a:endParaRPr lang="en-US" sz="1900" i="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i="0" kern="1200" dirty="0"/>
            <a:t>HE and research ecosystem: Research on research tools and methods</a:t>
          </a:r>
        </a:p>
      </dsp:txBody>
      <dsp:txXfrm>
        <a:off x="0" y="5033711"/>
        <a:ext cx="7748881" cy="1376550"/>
      </dsp:txXfrm>
    </dsp:sp>
    <dsp:sp modelId="{0E7A1D08-1135-E841-88AB-40CA92C2DF6F}">
      <dsp:nvSpPr>
        <dsp:cNvPr id="0" name=""/>
        <dsp:cNvSpPr/>
      </dsp:nvSpPr>
      <dsp:spPr>
        <a:xfrm>
          <a:off x="387444" y="4753270"/>
          <a:ext cx="5424216" cy="560880"/>
        </a:xfrm>
        <a:prstGeom prst="roundRect">
          <a:avLst/>
        </a:prstGeom>
        <a:gradFill rotWithShape="0">
          <a:gsLst>
            <a:gs pos="0">
              <a:schemeClr val="accent2">
                <a:hueOff val="-1323373"/>
                <a:satOff val="1492"/>
                <a:lumOff val="35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323373"/>
                <a:satOff val="1492"/>
                <a:lumOff val="35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323373"/>
                <a:satOff val="1492"/>
                <a:lumOff val="35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022" tIns="0" rIns="20502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i="1" kern="1200"/>
            <a:t>Programme processes and architecture</a:t>
          </a:r>
          <a:endParaRPr lang="en-US" sz="1900" kern="1200"/>
        </a:p>
      </dsp:txBody>
      <dsp:txXfrm>
        <a:off x="414824" y="4780650"/>
        <a:ext cx="5369456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ED38-7E6D-1E4A-B081-368016AC0B36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39D6-53E4-AD48-853F-263C9221EB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1783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ED38-7E6D-1E4A-B081-368016AC0B36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39D6-53E4-AD48-853F-263C9221EB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126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ED38-7E6D-1E4A-B081-368016AC0B36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39D6-53E4-AD48-853F-263C9221EB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141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ED38-7E6D-1E4A-B081-368016AC0B36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39D6-53E4-AD48-853F-263C9221EB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56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ED38-7E6D-1E4A-B081-368016AC0B36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39D6-53E4-AD48-853F-263C9221EB2A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0450F8B-331F-A84A-9C34-6424A01F70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75650" y="5339556"/>
            <a:ext cx="2971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35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ED38-7E6D-1E4A-B081-368016AC0B36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7F8CFCE-9C82-4F49-8DAE-FBEC71D967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4276" y="5324702"/>
            <a:ext cx="2971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93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ED38-7E6D-1E4A-B081-368016AC0B36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39D6-53E4-AD48-853F-263C9221EB2A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5252133-BF42-004B-B2A2-B354C9B47E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8025" y="5349875"/>
            <a:ext cx="2971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35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ED38-7E6D-1E4A-B081-368016AC0B36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39D6-53E4-AD48-853F-263C9221EB2A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4B6F436-600F-2C4C-8CC5-39A2B1F86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3400" y="5349875"/>
            <a:ext cx="2971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23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ED38-7E6D-1E4A-B081-368016AC0B36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39D6-53E4-AD48-853F-263C9221EB2A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D02AD6C-8346-224A-B2C7-5F164889AD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0" y="5349875"/>
            <a:ext cx="2971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54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ED38-7E6D-1E4A-B081-368016AC0B36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39D6-53E4-AD48-853F-263C9221EB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530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ED38-7E6D-1E4A-B081-368016AC0B36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39D6-53E4-AD48-853F-263C9221EB2A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931182C-55C5-9044-B6F0-8F2EBC4108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0412" y="5286375"/>
            <a:ext cx="2971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17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FED38-7E6D-1E4A-B081-368016AC0B36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839D6-53E4-AD48-853F-263C9221EB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00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engineering drawing&#10;&#10;Description automatically generated">
            <a:extLst>
              <a:ext uri="{FF2B5EF4-FFF2-40B4-BE49-F238E27FC236}">
                <a16:creationId xmlns:a16="http://schemas.microsoft.com/office/drawing/2014/main" id="{724CA1B2-B3F4-E843-B18E-08F689C472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7" r="517" b="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0EEEFE-3B04-F043-8ACE-41ECFC4AB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n-GB" sz="6600" b="1" cap="all">
                <a:solidFill>
                  <a:srgbClr val="FFFFFF"/>
                </a:solidFill>
              </a:rPr>
              <a:t>R&amp;I for a fair digital transition</a:t>
            </a:r>
            <a:br>
              <a:rPr lang="en-GB" sz="6600" b="1" cap="all">
                <a:solidFill>
                  <a:srgbClr val="FFFFFF"/>
                </a:solidFill>
              </a:rPr>
            </a:br>
            <a:endParaRPr lang="en-GB" sz="66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E9DC41-FC7D-B74D-BBE9-890A0D7C5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en-GB" b="1" cap="all">
                <a:solidFill>
                  <a:srgbClr val="FFFFFF"/>
                </a:solidFill>
              </a:rPr>
              <a:t>project review and policy analysis</a:t>
            </a:r>
            <a:br>
              <a:rPr lang="en-GB" b="1" cap="all">
                <a:solidFill>
                  <a:srgbClr val="FFFFFF"/>
                </a:solidFill>
              </a:rPr>
            </a:b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171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6DA53C-A599-AE44-A918-FCFDF0653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468" y="75640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GB" sz="2800" dirty="0">
                <a:solidFill>
                  <a:srgbClr val="FFFFFF"/>
                </a:solidFill>
              </a:rPr>
              <a:t>Recommendations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80C6257-5AD3-FF0F-AB33-6E363FB0B0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3081720"/>
              </p:ext>
            </p:extLst>
          </p:nvPr>
        </p:nvGraphicFramePr>
        <p:xfrm>
          <a:off x="4288221" y="10138"/>
          <a:ext cx="7748881" cy="6656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4715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34160D-7251-BB48-920F-65302BA60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05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6C1502-007E-024B-9C16-D5F7F3C6C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Outline of the Report</a:t>
            </a:r>
            <a:endParaRPr lang="en-GB" sz="4000" dirty="0">
              <a:solidFill>
                <a:srgbClr val="FFFFFF"/>
              </a:solidFill>
            </a:endParaRP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FC1BFE89-6D3C-1316-683D-56DA899DDF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4228624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5338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8B456-FF89-7D4D-898F-413612400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GB" sz="6000">
                <a:solidFill>
                  <a:schemeClr val="bg1"/>
                </a:solidFill>
              </a:rPr>
              <a:t>Policy landscape: Digital Compass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BE96163-72B5-CB24-D489-385FA24743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189311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6143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A1EAD-8A5D-ED41-9F6A-6B1995521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Policy aim: </a:t>
            </a:r>
            <a:br>
              <a:rPr lang="en-GB"/>
            </a:br>
            <a:r>
              <a:rPr lang="en-GB"/>
              <a:t>Human dimension of digital ecosystem </a:t>
            </a:r>
            <a:endParaRPr lang="en-GB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9002277-946E-A03F-2BBC-AC66A37256F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4777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D5D3CE8-6534-4899-B698-BB3C6848E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313485-7BF2-43EA-9239-5BAA30343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6" name="Freeform 44">
              <a:extLst>
                <a:ext uri="{FF2B5EF4-FFF2-40B4-BE49-F238E27FC236}">
                  <a16:creationId xmlns:a16="http://schemas.microsoft.com/office/drawing/2014/main" id="{DECC8AEA-4B25-44FA-B040-C34B0FEBB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5">
              <a:extLst>
                <a:ext uri="{FF2B5EF4-FFF2-40B4-BE49-F238E27FC236}">
                  <a16:creationId xmlns:a16="http://schemas.microsoft.com/office/drawing/2014/main" id="{88C5D63D-E29B-48C0-9453-20000B702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6">
              <a:extLst>
                <a:ext uri="{FF2B5EF4-FFF2-40B4-BE49-F238E27FC236}">
                  <a16:creationId xmlns:a16="http://schemas.microsoft.com/office/drawing/2014/main" id="{48D22C82-28FA-4F3A-8B17-C11CC2EBA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7">
              <a:extLst>
                <a:ext uri="{FF2B5EF4-FFF2-40B4-BE49-F238E27FC236}">
                  <a16:creationId xmlns:a16="http://schemas.microsoft.com/office/drawing/2014/main" id="{F037018E-FAF9-46CE-A969-6BC7426A6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A86A11D-8AB8-4EEA-B839-065E34081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67FFE58-30F9-9D41-A9F8-20BAD834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SSH in H2020: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Digital transition &amp; employment</a:t>
            </a:r>
            <a:endParaRPr lang="en-US" sz="4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6FA0E1-F2DA-465E-25EE-AE72DF33EC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4905" y="2494450"/>
            <a:ext cx="3478400" cy="356315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/>
              <a:t>Economics</a:t>
            </a:r>
          </a:p>
          <a:p>
            <a:r>
              <a:rPr lang="en-US" sz="2200" dirty="0"/>
              <a:t>Business to market</a:t>
            </a:r>
          </a:p>
          <a:p>
            <a:r>
              <a:rPr lang="en-US" sz="2200" dirty="0"/>
              <a:t>Products</a:t>
            </a:r>
          </a:p>
          <a:p>
            <a:r>
              <a:rPr lang="en-US" sz="2200" dirty="0"/>
              <a:t>Technology</a:t>
            </a:r>
          </a:p>
          <a:p>
            <a:r>
              <a:rPr lang="en-US" sz="2200" dirty="0"/>
              <a:t>(</a:t>
            </a:r>
            <a:r>
              <a:rPr lang="en-US" sz="2200" dirty="0" err="1"/>
              <a:t>Labour</a:t>
            </a:r>
            <a:r>
              <a:rPr lang="en-US" sz="2200" dirty="0"/>
              <a:t> to social concerns)</a:t>
            </a:r>
          </a:p>
          <a:p>
            <a:endParaRPr lang="en-US" sz="2200" dirty="0"/>
          </a:p>
          <a:p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Utilitarian nature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Image3" descr="A picture containing star, outdoor object, dark, night sky&#10;&#10;Description automatically generated">
            <a:extLst>
              <a:ext uri="{FF2B5EF4-FFF2-40B4-BE49-F238E27FC236}">
                <a16:creationId xmlns:a16="http://schemas.microsoft.com/office/drawing/2014/main" id="{94AEA323-5DFB-E64D-B5F2-136E48E125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05" r="11706" b="-5"/>
          <a:stretch/>
        </p:blipFill>
        <p:spPr bwMode="auto">
          <a:xfrm>
            <a:off x="4985518" y="2494450"/>
            <a:ext cx="2743200" cy="3412571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4F95C68-AB6E-4C79-8764-E43667ACD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8605" y="2486034"/>
            <a:ext cx="0" cy="3410712"/>
          </a:xfrm>
          <a:prstGeom prst="line">
            <a:avLst/>
          </a:prstGeom>
          <a:ln w="12700">
            <a:solidFill>
              <a:srgbClr val="F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ED391BEA-3DEC-D048-8A22-58FDDF552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41" y="2354089"/>
            <a:ext cx="3904588" cy="390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31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82D174-FDFE-D145-B687-59C30F89D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Publications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E1C9728B-F1FA-0841-BF7D-0CC54F77E076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1048370" y="2192810"/>
                <a:ext cx="3200451" cy="3349867"/>
              </a:xfrm>
            </p:spPr>
            <p:txBody>
              <a:bodyPr vert="horz" lIns="91440" tIns="45720" rIns="91440" bIns="45720" rtlCol="0" anchor="t">
                <a:noAutofit/>
              </a:bodyPr>
              <a:lstStyle/>
              <a:p>
                <a:pPr marL="285750" indent="-2286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EFFFF"/>
                    </a:solidFill>
                  </a:rPr>
                  <a:t>Small number of DT contents</a:t>
                </a:r>
              </a:p>
              <a:p>
                <a:pPr marL="285750" indent="-2286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EFFFF"/>
                    </a:solidFill>
                  </a:rPr>
                  <a:t>Digital transition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EFFFF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en-US" sz="2400" b="0" i="0">
                        <a:solidFill>
                          <a:srgbClr val="FEFFFF"/>
                        </a:solidFill>
                        <a:latin typeface="Cambria Math" panose="02040503050406030204" pitchFamily="18" charset="0"/>
                      </a:rPr>
                      <m:t>labour</m:t>
                    </m:r>
                    <m:r>
                      <a:rPr lang="en-US" sz="2400" b="0" i="0">
                        <a:solidFill>
                          <a:srgbClr val="FEFF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>
                        <a:solidFill>
                          <a:srgbClr val="FEFFFF"/>
                        </a:solidFill>
                        <a:latin typeface="Cambria Math" panose="02040503050406030204" pitchFamily="18" charset="0"/>
                      </a:rPr>
                      <m:t>market</m:t>
                    </m:r>
                  </m:oMath>
                </a14:m>
                <a:endParaRPr lang="en-US" sz="2400" dirty="0">
                  <a:solidFill>
                    <a:srgbClr val="FEFFFF"/>
                  </a:solidFill>
                </a:endParaRPr>
              </a:p>
              <a:p>
                <a:pPr marL="285750" indent="-2286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EFFFF"/>
                    </a:solidFill>
                  </a:rPr>
                  <a:t>Scattered interests – wide range of issues</a:t>
                </a:r>
              </a:p>
              <a:p>
                <a:pPr marL="285750" indent="-2286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EFFFF"/>
                    </a:solidFill>
                  </a:rPr>
                  <a:t>Utilitarian/product related/Technology based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E1C9728B-F1FA-0841-BF7D-0CC54F77E0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1048370" y="2192810"/>
                <a:ext cx="3200451" cy="3349867"/>
              </a:xfrm>
              <a:blipFill>
                <a:blip r:embed="rId2"/>
                <a:stretch>
                  <a:fillRect l="-791" t="-2264" b="-67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B0459B4C-C48B-AA45-AA31-2002BCD2D6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268" y="759920"/>
            <a:ext cx="6539075" cy="501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24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22F32A64-B9A7-3648-9192-3C4B26413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2"/>
          <a:stretch/>
        </p:blipFill>
        <p:spPr>
          <a:xfrm>
            <a:off x="4892343" y="896122"/>
            <a:ext cx="7445890" cy="5280841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E37FA8-78E0-1A43-B762-96D6B5684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02" y="0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Topics and themes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D64D90-AF58-E94C-96F6-B4DA6E877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604" y="1554346"/>
            <a:ext cx="4569785" cy="5120639"/>
          </a:xfrm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b="1" dirty="0"/>
              <a:t>Education</a:t>
            </a:r>
            <a:r>
              <a:rPr lang="en-US" sz="1800" dirty="0"/>
              <a:t> (red cluster)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Introduction of new digital technologies and capabilities in to the economy Change nature of employment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From learning by doing, to learning by training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Soft skills more than digital skills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Short term relevance of micro-credentials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b="1" dirty="0"/>
              <a:t>Entrepreneurship</a:t>
            </a:r>
            <a:r>
              <a:rPr lang="en-US" sz="1800" dirty="0"/>
              <a:t> </a:t>
            </a:r>
            <a:r>
              <a:rPr lang="en-US" sz="1800" i="1" dirty="0"/>
              <a:t>vis a vis</a:t>
            </a:r>
            <a:r>
              <a:rPr lang="en-US" sz="1800" dirty="0"/>
              <a:t> </a:t>
            </a:r>
            <a:r>
              <a:rPr lang="en-US" sz="1800" b="1" dirty="0"/>
              <a:t>gig economy </a:t>
            </a:r>
            <a:r>
              <a:rPr lang="en-US" sz="1800" dirty="0"/>
              <a:t>(green cluster)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health, precarity, poverty)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Mobile and diverse </a:t>
            </a:r>
            <a:r>
              <a:rPr lang="en-US" sz="1800" dirty="0" err="1"/>
              <a:t>labour</a:t>
            </a:r>
            <a:r>
              <a:rPr lang="en-US" sz="1800" dirty="0"/>
              <a:t> (cross borders, age, competence, capacities, abilities)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b="1" dirty="0"/>
              <a:t>competitiveness, innovation, productivity, and immigration</a:t>
            </a:r>
            <a:r>
              <a:rPr lang="en-US" sz="1800" dirty="0"/>
              <a:t> (blue cluster)</a:t>
            </a:r>
          </a:p>
        </p:txBody>
      </p:sp>
    </p:spTree>
    <p:extLst>
      <p:ext uri="{BB962C8B-B14F-4D97-AF65-F5344CB8AC3E}">
        <p14:creationId xmlns:p14="http://schemas.microsoft.com/office/powerpoint/2010/main" val="106389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D1CD57-0651-4445-9EAD-C482D7CE4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745" y="-117142"/>
            <a:ext cx="10515600" cy="1133693"/>
          </a:xfrm>
        </p:spPr>
        <p:txBody>
          <a:bodyPr>
            <a:normAutofit/>
          </a:bodyPr>
          <a:lstStyle/>
          <a:p>
            <a:r>
              <a:rPr lang="en-GB" sz="5200" dirty="0"/>
              <a:t>Experts’ analysis</a:t>
            </a:r>
          </a:p>
        </p:txBody>
      </p:sp>
      <p:graphicFrame>
        <p:nvGraphicFramePr>
          <p:cNvPr id="4" name="Diagramma 4">
            <a:extLst>
              <a:ext uri="{FF2B5EF4-FFF2-40B4-BE49-F238E27FC236}">
                <a16:creationId xmlns:a16="http://schemas.microsoft.com/office/drawing/2014/main" id="{39D9137D-E631-B04C-9436-3404205AE7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3745462"/>
              </p:ext>
            </p:extLst>
          </p:nvPr>
        </p:nvGraphicFramePr>
        <p:xfrm>
          <a:off x="389745" y="839449"/>
          <a:ext cx="11799206" cy="5904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1185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D1CD57-0651-4445-9EAD-C482D7CE4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GB" sz="5200" dirty="0"/>
              <a:t>Experts’ analysis (2)</a:t>
            </a:r>
          </a:p>
        </p:txBody>
      </p:sp>
      <p:graphicFrame>
        <p:nvGraphicFramePr>
          <p:cNvPr id="4" name="Diagramma 4">
            <a:extLst>
              <a:ext uri="{FF2B5EF4-FFF2-40B4-BE49-F238E27FC236}">
                <a16:creationId xmlns:a16="http://schemas.microsoft.com/office/drawing/2014/main" id="{39D9137D-E631-B04C-9436-3404205AE7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817905"/>
              </p:ext>
            </p:extLst>
          </p:nvPr>
        </p:nvGraphicFramePr>
        <p:xfrm>
          <a:off x="838200" y="1690687"/>
          <a:ext cx="10515600" cy="4830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8016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</TotalTime>
  <Words>499</Words>
  <Application>Microsoft Macintosh PowerPoint</Application>
  <PresentationFormat>Widescreen</PresentationFormat>
  <Paragraphs>86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Wingdings</vt:lpstr>
      <vt:lpstr>Office Theme</vt:lpstr>
      <vt:lpstr>R&amp;I for a fair digital transition </vt:lpstr>
      <vt:lpstr>Outline of the Report</vt:lpstr>
      <vt:lpstr>Policy landscape: Digital Compass</vt:lpstr>
      <vt:lpstr>Policy aim:  Human dimension of digital ecosystem </vt:lpstr>
      <vt:lpstr>SSH in H2020: Digital transition &amp; employment</vt:lpstr>
      <vt:lpstr>Publications</vt:lpstr>
      <vt:lpstr>Topics and themes</vt:lpstr>
      <vt:lpstr>Experts’ analysis</vt:lpstr>
      <vt:lpstr>Experts’ analysis (2)</vt:lpstr>
      <vt:lpstr>Recommendations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R&amp;I for a fair digital transition </dc:title>
  <dc:creator>Gabi Lombardo</dc:creator>
  <cp:lastModifiedBy>Gabi Lombardo</cp:lastModifiedBy>
  <cp:revision>4</cp:revision>
  <dcterms:created xsi:type="dcterms:W3CDTF">2022-06-09T11:49:18Z</dcterms:created>
  <dcterms:modified xsi:type="dcterms:W3CDTF">2024-02-05T09:51:14Z</dcterms:modified>
</cp:coreProperties>
</file>